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
      <p:font typeface="Montserrat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45">
          <p15:clr>
            <a:srgbClr val="9AA0A6"/>
          </p15:clr>
        </p15:guide>
        <p15:guide id="4" pos="5523">
          <p15:clr>
            <a:srgbClr val="9AA0A6"/>
          </p15:clr>
        </p15:guide>
        <p15:guide id="5" orient="horz" pos="2809">
          <p15:clr>
            <a:srgbClr val="9AA0A6"/>
          </p15:clr>
        </p15:guide>
        <p15:guide id="6" orient="horz" pos="1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45"/>
        <p:guide pos="5523"/>
        <p:guide pos="2809" orient="horz"/>
        <p:guide pos="15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SemiBold-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MontserratMedium-bold.fntdata"/><Relationship Id="rId10" Type="http://schemas.openxmlformats.org/officeDocument/2006/relationships/slide" Target="slides/slide5.xml"/><Relationship Id="rId32" Type="http://schemas.openxmlformats.org/officeDocument/2006/relationships/font" Target="fonts/MontserratMedium-regular.fntdata"/><Relationship Id="rId13" Type="http://schemas.openxmlformats.org/officeDocument/2006/relationships/slide" Target="slides/slide8.xml"/><Relationship Id="rId35" Type="http://schemas.openxmlformats.org/officeDocument/2006/relationships/font" Target="fonts/MontserratMedium-boldItalic.fntdata"/><Relationship Id="rId12" Type="http://schemas.openxmlformats.org/officeDocument/2006/relationships/slide" Target="slides/slide7.xml"/><Relationship Id="rId34" Type="http://schemas.openxmlformats.org/officeDocument/2006/relationships/font" Target="fonts/MontserratMedium-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36ff08126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36ff08126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4057df01b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4057df01b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057df01b8_2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057df01b8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6fe4242e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6fe4242e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4057df01b8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4057df01b8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057df01b8_2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4057df01b8_2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6fe4242e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6fe4242e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4057df01b8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4057df01b8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6fe4242e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6fe4242e0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4068f7ec3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4068f7ec3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4057df01b8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4057df01b8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36fe4242e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36fe4242e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6fe4242e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6fe4242e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6ff08126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6ff08126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4068f7ec3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4068f7ec3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4057df01b8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4057df01b8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4057df01b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4057df01b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6fe4242e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6fe4242e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4114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0.jpg"/><Relationship Id="rId5"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42725" y="2316200"/>
            <a:ext cx="8520600" cy="722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ct val="30555"/>
              <a:buFont typeface="Arial"/>
              <a:buNone/>
            </a:pPr>
            <a:r>
              <a:rPr b="1" lang="es" sz="3600">
                <a:solidFill>
                  <a:schemeClr val="lt1"/>
                </a:solidFill>
                <a:latin typeface="Montserrat"/>
                <a:ea typeface="Montserrat"/>
                <a:cs typeface="Montserrat"/>
                <a:sym typeface="Montserrat"/>
              </a:rPr>
              <a:t>“Añadir Título Principal ”</a:t>
            </a:r>
            <a:endParaRPr b="1" sz="3600">
              <a:solidFill>
                <a:srgbClr val="FFFFFF"/>
              </a:solidFill>
            </a:endParaRPr>
          </a:p>
        </p:txBody>
      </p:sp>
      <p:pic>
        <p:nvPicPr>
          <p:cNvPr id="55" name="Google Shape;55;p13"/>
          <p:cNvPicPr preferRelativeResize="0"/>
          <p:nvPr/>
        </p:nvPicPr>
        <p:blipFill>
          <a:blip r:embed="rId3">
            <a:alphaModFix/>
          </a:blip>
          <a:stretch>
            <a:fillRect/>
          </a:stretch>
        </p:blipFill>
        <p:spPr>
          <a:xfrm>
            <a:off x="3402899" y="518225"/>
            <a:ext cx="2400251" cy="113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3">
            <a:alphaModFix/>
          </a:blip>
          <a:stretch>
            <a:fillRect/>
          </a:stretch>
        </p:blipFill>
        <p:spPr>
          <a:xfrm>
            <a:off x="309650" y="4459175"/>
            <a:ext cx="428450" cy="428450"/>
          </a:xfrm>
          <a:prstGeom prst="rect">
            <a:avLst/>
          </a:prstGeom>
          <a:noFill/>
          <a:ln>
            <a:noFill/>
          </a:ln>
        </p:spPr>
      </p:pic>
      <p:sp>
        <p:nvSpPr>
          <p:cNvPr id="122" name="Google Shape;122;p22"/>
          <p:cNvSpPr txBox="1"/>
          <p:nvPr>
            <p:ph type="title"/>
          </p:nvPr>
        </p:nvSpPr>
        <p:spPr>
          <a:xfrm>
            <a:off x="1083400" y="386500"/>
            <a:ext cx="2808000" cy="428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s" sz="1600">
                <a:solidFill>
                  <a:srgbClr val="FF8300"/>
                </a:solidFill>
                <a:latin typeface="Montserrat"/>
                <a:ea typeface="Montserrat"/>
                <a:cs typeface="Montserrat"/>
                <a:sym typeface="Montserrat"/>
              </a:rPr>
              <a:t>“ </a:t>
            </a:r>
            <a:r>
              <a:rPr b="1" lang="es" sz="1600">
                <a:solidFill>
                  <a:srgbClr val="FF8300"/>
                </a:solidFill>
                <a:latin typeface="Montserrat"/>
                <a:ea typeface="Montserrat"/>
                <a:cs typeface="Montserrat"/>
                <a:sym typeface="Montserrat"/>
              </a:rPr>
              <a:t>Añadir Subtema ”</a:t>
            </a:r>
            <a:endParaRPr b="1" sz="1600">
              <a:solidFill>
                <a:srgbClr val="FF8300"/>
              </a:solidFill>
              <a:latin typeface="Montserrat"/>
              <a:ea typeface="Montserrat"/>
              <a:cs typeface="Montserrat"/>
              <a:sym typeface="Montserrat"/>
            </a:endParaRPr>
          </a:p>
        </p:txBody>
      </p:sp>
      <p:sp>
        <p:nvSpPr>
          <p:cNvPr id="123" name="Google Shape;123;p22"/>
          <p:cNvSpPr txBox="1"/>
          <p:nvPr>
            <p:ph idx="1" type="body"/>
          </p:nvPr>
        </p:nvSpPr>
        <p:spPr>
          <a:xfrm>
            <a:off x="1083400" y="893250"/>
            <a:ext cx="4032000" cy="109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00">
                <a:solidFill>
                  <a:schemeClr val="lt1"/>
                </a:solidFill>
                <a:latin typeface="Montserrat"/>
                <a:ea typeface="Montserrat"/>
                <a:cs typeface="Montserrat"/>
                <a:sym typeface="Montserrat"/>
              </a:rPr>
              <a:t>“Eliminar añadir texto nuevo”. Este texto es falso, se usa para simular el relleno de un párrafo. Duis quam mauris, ullamcorper id sapien vitae, aliquet cursuipsum.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24" name="Google Shape;124;p22" title="Points scored"/>
          <p:cNvPicPr preferRelativeResize="0"/>
          <p:nvPr/>
        </p:nvPicPr>
        <p:blipFill>
          <a:blip r:embed="rId4">
            <a:alphaModFix/>
          </a:blip>
          <a:stretch>
            <a:fillRect/>
          </a:stretch>
        </p:blipFill>
        <p:spPr>
          <a:xfrm>
            <a:off x="1083400" y="2020700"/>
            <a:ext cx="3385026" cy="2093106"/>
          </a:xfrm>
          <a:prstGeom prst="rect">
            <a:avLst/>
          </a:prstGeom>
          <a:noFill/>
          <a:ln>
            <a:noFill/>
          </a:ln>
        </p:spPr>
      </p:pic>
      <p:pic>
        <p:nvPicPr>
          <p:cNvPr id="125" name="Google Shape;125;p22" title="Points scored"/>
          <p:cNvPicPr preferRelativeResize="0"/>
          <p:nvPr/>
        </p:nvPicPr>
        <p:blipFill>
          <a:blip r:embed="rId5">
            <a:alphaModFix/>
          </a:blip>
          <a:stretch>
            <a:fillRect/>
          </a:stretch>
        </p:blipFill>
        <p:spPr>
          <a:xfrm>
            <a:off x="4968450" y="2020730"/>
            <a:ext cx="3385026" cy="2093045"/>
          </a:xfrm>
          <a:prstGeom prst="rect">
            <a:avLst/>
          </a:prstGeom>
          <a:noFill/>
          <a:ln>
            <a:noFill/>
          </a:ln>
        </p:spPr>
      </p:pic>
      <p:sp>
        <p:nvSpPr>
          <p:cNvPr id="126" name="Google Shape;126;p22"/>
          <p:cNvSpPr txBox="1"/>
          <p:nvPr>
            <p:ph idx="1" type="body"/>
          </p:nvPr>
        </p:nvSpPr>
        <p:spPr>
          <a:xfrm>
            <a:off x="4968450" y="4142950"/>
            <a:ext cx="3384900" cy="428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s" sz="1000">
                <a:solidFill>
                  <a:srgbClr val="FF8300"/>
                </a:solidFill>
                <a:latin typeface="Montserrat"/>
                <a:ea typeface="Montserrat"/>
                <a:cs typeface="Montserrat"/>
                <a:sym typeface="Montserrat"/>
              </a:rPr>
              <a:t>“ Información adicional acerca del gráfico “.</a:t>
            </a:r>
            <a:endParaRPr b="1" sz="1000">
              <a:solidFill>
                <a:srgbClr val="FF8300"/>
              </a:solidFill>
              <a:latin typeface="Montserrat"/>
              <a:ea typeface="Montserrat"/>
              <a:cs typeface="Montserrat"/>
              <a:sym typeface="Montserrat"/>
            </a:endParaRPr>
          </a:p>
        </p:txBody>
      </p:sp>
      <p:sp>
        <p:nvSpPr>
          <p:cNvPr id="127" name="Google Shape;127;p22"/>
          <p:cNvSpPr txBox="1"/>
          <p:nvPr>
            <p:ph idx="1" type="body"/>
          </p:nvPr>
        </p:nvSpPr>
        <p:spPr>
          <a:xfrm>
            <a:off x="1083463" y="4142950"/>
            <a:ext cx="3384900" cy="428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s" sz="1000">
                <a:solidFill>
                  <a:srgbClr val="FF8300"/>
                </a:solidFill>
                <a:latin typeface="Montserrat"/>
                <a:ea typeface="Montserrat"/>
                <a:cs typeface="Montserrat"/>
                <a:sym typeface="Montserrat"/>
              </a:rPr>
              <a:t>“ Información adicional acerca del gráfico “.</a:t>
            </a:r>
            <a:endParaRPr b="1" sz="1000">
              <a:solidFill>
                <a:srgbClr val="FF83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815763"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s" sz="1600">
                <a:solidFill>
                  <a:srgbClr val="FF8300"/>
                </a:solidFill>
                <a:latin typeface="Montserrat"/>
                <a:ea typeface="Montserrat"/>
                <a:cs typeface="Montserrat"/>
                <a:sym typeface="Montserrat"/>
              </a:rPr>
              <a:t>“ Añadir Subtema ”</a:t>
            </a:r>
            <a:endParaRPr b="1" sz="1600">
              <a:solidFill>
                <a:srgbClr val="FF8300"/>
              </a:solidFill>
              <a:latin typeface="Montserrat"/>
              <a:ea typeface="Montserrat"/>
              <a:cs typeface="Montserrat"/>
              <a:sym typeface="Montserrat"/>
            </a:endParaRPr>
          </a:p>
        </p:txBody>
      </p:sp>
      <p:sp>
        <p:nvSpPr>
          <p:cNvPr id="133" name="Google Shape;133;p23"/>
          <p:cNvSpPr txBox="1"/>
          <p:nvPr>
            <p:ph idx="1" type="body"/>
          </p:nvPr>
        </p:nvSpPr>
        <p:spPr>
          <a:xfrm>
            <a:off x="738063" y="1389600"/>
            <a:ext cx="2808000" cy="3179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es" sz="1000">
                <a:solidFill>
                  <a:schemeClr val="lt1"/>
                </a:solidFill>
                <a:latin typeface="Montserrat"/>
                <a:ea typeface="Montserrat"/>
                <a:cs typeface="Montserrat"/>
                <a:sym typeface="Montserrat"/>
              </a:rPr>
              <a:t>“Eliminar y </a:t>
            </a:r>
            <a:r>
              <a:rPr lang="es" sz="1000">
                <a:solidFill>
                  <a:schemeClr val="lt1"/>
                </a:solidFill>
                <a:latin typeface="Montserrat"/>
                <a:ea typeface="Montserrat"/>
                <a:cs typeface="Montserrat"/>
                <a:sym typeface="Montserrat"/>
              </a:rPr>
              <a:t>añadir texto”. Este texto es falso, se usa para simular el relleno de un párrafo. Duis quam mauris, ullamcorper id sapien vitae, aliquet cursuipsum. </a:t>
            </a:r>
            <a:br>
              <a:rPr lang="es" sz="1000">
                <a:solidFill>
                  <a:schemeClr val="lt1"/>
                </a:solidFill>
                <a:latin typeface="Montserrat"/>
                <a:ea typeface="Montserrat"/>
                <a:cs typeface="Montserrat"/>
                <a:sym typeface="Montserrat"/>
              </a:rPr>
            </a:br>
            <a:br>
              <a:rPr lang="es" sz="1000">
                <a:solidFill>
                  <a:schemeClr val="lt1"/>
                </a:solidFill>
                <a:latin typeface="Montserrat"/>
                <a:ea typeface="Montserrat"/>
                <a:cs typeface="Montserrat"/>
                <a:sym typeface="Montserrat"/>
              </a:rPr>
            </a:br>
            <a:r>
              <a:rPr lang="es" sz="1000">
                <a:solidFill>
                  <a:schemeClr val="lt1"/>
                </a:solidFill>
                <a:latin typeface="Montserrat"/>
                <a:ea typeface="Montserrat"/>
                <a:cs typeface="Montserrat"/>
                <a:sym typeface="Montserrat"/>
              </a:rPr>
              <a:t>Deis a enim vulputate, vestibulum purus luctus, hendrerit enim. pellentesque varius. Nunc quis odio sed risus pulvinar vehicula eu vel elit. Praesent lobortis, justo vitae rhoncus commodo, ante eros mollis odio, feugiat tempus orci lacus at diam. </a:t>
            </a:r>
            <a:br>
              <a:rPr lang="es">
                <a:solidFill>
                  <a:schemeClr val="lt1"/>
                </a:solidFill>
                <a:latin typeface="Montserrat"/>
                <a:ea typeface="Montserrat"/>
                <a:cs typeface="Montserrat"/>
                <a:sym typeface="Montserrat"/>
              </a:rPr>
            </a:br>
            <a:endParaRPr>
              <a:solidFill>
                <a:schemeClr val="lt1"/>
              </a:solidFill>
              <a:latin typeface="Montserrat"/>
              <a:ea typeface="Montserrat"/>
              <a:cs typeface="Montserrat"/>
              <a:sym typeface="Montserrat"/>
            </a:endParaRPr>
          </a:p>
          <a:p>
            <a:pPr indent="0" lvl="0" marL="0" rtl="0" algn="l">
              <a:spcBef>
                <a:spcPts val="1200"/>
              </a:spcBef>
              <a:spcAft>
                <a:spcPts val="1200"/>
              </a:spcAft>
              <a:buNone/>
            </a:pPr>
            <a:r>
              <a:t/>
            </a:r>
            <a:endParaRPr>
              <a:solidFill>
                <a:srgbClr val="FFFFFF"/>
              </a:solidFill>
              <a:latin typeface="Montserrat"/>
              <a:ea typeface="Montserrat"/>
              <a:cs typeface="Montserrat"/>
              <a:sym typeface="Montserrat"/>
            </a:endParaRPr>
          </a:p>
        </p:txBody>
      </p:sp>
      <p:sp>
        <p:nvSpPr>
          <p:cNvPr id="134" name="Google Shape;134;p23"/>
          <p:cNvSpPr txBox="1"/>
          <p:nvPr>
            <p:ph idx="1" type="body"/>
          </p:nvPr>
        </p:nvSpPr>
        <p:spPr>
          <a:xfrm>
            <a:off x="3905363" y="3827675"/>
            <a:ext cx="4637700" cy="428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s" sz="1000">
                <a:solidFill>
                  <a:srgbClr val="FF8300"/>
                </a:solidFill>
                <a:latin typeface="Montserrat"/>
                <a:ea typeface="Montserrat"/>
                <a:cs typeface="Montserrat"/>
                <a:sym typeface="Montserrat"/>
              </a:rPr>
              <a:t>“ </a:t>
            </a:r>
            <a:r>
              <a:rPr b="1" lang="es" sz="1000">
                <a:solidFill>
                  <a:srgbClr val="FF8300"/>
                </a:solidFill>
                <a:latin typeface="Montserrat"/>
                <a:ea typeface="Montserrat"/>
                <a:cs typeface="Montserrat"/>
                <a:sym typeface="Montserrat"/>
              </a:rPr>
              <a:t>Información</a:t>
            </a:r>
            <a:r>
              <a:rPr b="1" lang="es" sz="1000">
                <a:solidFill>
                  <a:srgbClr val="FF8300"/>
                </a:solidFill>
                <a:latin typeface="Montserrat"/>
                <a:ea typeface="Montserrat"/>
                <a:cs typeface="Montserrat"/>
                <a:sym typeface="Montserrat"/>
              </a:rPr>
              <a:t> adicional acerca del gráfico “.</a:t>
            </a:r>
            <a:endParaRPr b="1" sz="1000">
              <a:solidFill>
                <a:srgbClr val="FF8300"/>
              </a:solidFill>
              <a:latin typeface="Montserrat"/>
              <a:ea typeface="Montserrat"/>
              <a:cs typeface="Montserrat"/>
              <a:sym typeface="Montserrat"/>
            </a:endParaRPr>
          </a:p>
        </p:txBody>
      </p:sp>
      <p:pic>
        <p:nvPicPr>
          <p:cNvPr id="135" name="Google Shape;135;p23" title="Points scored"/>
          <p:cNvPicPr preferRelativeResize="0"/>
          <p:nvPr/>
        </p:nvPicPr>
        <p:blipFill>
          <a:blip r:embed="rId3">
            <a:alphaModFix/>
          </a:blip>
          <a:stretch>
            <a:fillRect/>
          </a:stretch>
        </p:blipFill>
        <p:spPr>
          <a:xfrm>
            <a:off x="4042488" y="1129625"/>
            <a:ext cx="4363449" cy="2698049"/>
          </a:xfrm>
          <a:prstGeom prst="rect">
            <a:avLst/>
          </a:prstGeom>
          <a:noFill/>
          <a:ln>
            <a:noFill/>
          </a:ln>
        </p:spPr>
      </p:pic>
      <p:pic>
        <p:nvPicPr>
          <p:cNvPr id="136" name="Google Shape;136;p23"/>
          <p:cNvPicPr preferRelativeResize="0"/>
          <p:nvPr/>
        </p:nvPicPr>
        <p:blipFill>
          <a:blip r:embed="rId4">
            <a:alphaModFix/>
          </a:blip>
          <a:stretch>
            <a:fillRect/>
          </a:stretch>
        </p:blipFill>
        <p:spPr>
          <a:xfrm>
            <a:off x="385850" y="4459175"/>
            <a:ext cx="428450" cy="42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4"/>
          <p:cNvPicPr preferRelativeResize="0"/>
          <p:nvPr/>
        </p:nvPicPr>
        <p:blipFill>
          <a:blip r:embed="rId3">
            <a:alphaModFix/>
          </a:blip>
          <a:stretch>
            <a:fillRect/>
          </a:stretch>
        </p:blipFill>
        <p:spPr>
          <a:xfrm>
            <a:off x="389400" y="4459175"/>
            <a:ext cx="428450" cy="428450"/>
          </a:xfrm>
          <a:prstGeom prst="rect">
            <a:avLst/>
          </a:prstGeom>
          <a:noFill/>
          <a:ln>
            <a:noFill/>
          </a:ln>
        </p:spPr>
      </p:pic>
      <p:sp>
        <p:nvSpPr>
          <p:cNvPr id="142" name="Google Shape;142;p24"/>
          <p:cNvSpPr txBox="1"/>
          <p:nvPr>
            <p:ph idx="1" type="body"/>
          </p:nvPr>
        </p:nvSpPr>
        <p:spPr>
          <a:xfrm>
            <a:off x="5035300" y="4041725"/>
            <a:ext cx="2759400" cy="309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1018"/>
              <a:buNone/>
            </a:pPr>
            <a:r>
              <a:rPr b="1" lang="es" sz="1040">
                <a:solidFill>
                  <a:srgbClr val="FF8300"/>
                </a:solidFill>
                <a:latin typeface="Montserrat"/>
                <a:ea typeface="Montserrat"/>
                <a:cs typeface="Montserrat"/>
                <a:sym typeface="Montserrat"/>
              </a:rPr>
              <a:t>“ Sustituir por una imagen ”.</a:t>
            </a:r>
            <a:endParaRPr b="1" sz="1040">
              <a:solidFill>
                <a:srgbClr val="FF8300"/>
              </a:solidFill>
              <a:latin typeface="Montserrat"/>
              <a:ea typeface="Montserrat"/>
              <a:cs typeface="Montserrat"/>
              <a:sym typeface="Montserrat"/>
            </a:endParaRPr>
          </a:p>
        </p:txBody>
      </p:sp>
      <p:sp>
        <p:nvSpPr>
          <p:cNvPr id="143" name="Google Shape;143;p24"/>
          <p:cNvSpPr txBox="1"/>
          <p:nvPr>
            <p:ph type="title"/>
          </p:nvPr>
        </p:nvSpPr>
        <p:spPr>
          <a:xfrm>
            <a:off x="1194625" y="1661800"/>
            <a:ext cx="2808000" cy="428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s" sz="1600">
                <a:solidFill>
                  <a:srgbClr val="FF8300"/>
                </a:solidFill>
                <a:latin typeface="Montserrat"/>
                <a:ea typeface="Montserrat"/>
                <a:cs typeface="Montserrat"/>
                <a:sym typeface="Montserrat"/>
              </a:rPr>
              <a:t>“ Añadir Subtema ”</a:t>
            </a:r>
            <a:endParaRPr b="1" sz="1600">
              <a:solidFill>
                <a:srgbClr val="FF8300"/>
              </a:solidFill>
              <a:latin typeface="Montserrat"/>
              <a:ea typeface="Montserrat"/>
              <a:cs typeface="Montserrat"/>
              <a:sym typeface="Montserrat"/>
            </a:endParaRPr>
          </a:p>
        </p:txBody>
      </p:sp>
      <p:sp>
        <p:nvSpPr>
          <p:cNvPr id="144" name="Google Shape;144;p24"/>
          <p:cNvSpPr txBox="1"/>
          <p:nvPr>
            <p:ph idx="1" type="body"/>
          </p:nvPr>
        </p:nvSpPr>
        <p:spPr>
          <a:xfrm>
            <a:off x="1194625" y="2168550"/>
            <a:ext cx="2808000" cy="109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00">
                <a:solidFill>
                  <a:schemeClr val="lt1"/>
                </a:solidFill>
                <a:latin typeface="Montserrat"/>
                <a:ea typeface="Montserrat"/>
                <a:cs typeface="Montserrat"/>
                <a:sym typeface="Montserrat"/>
              </a:rPr>
              <a:t>“Texto añadir texto”. Este texto es falso, se usa para simular el relleno de un párrafo. Duis quam mauris, ullamcorper id sapien vitae, aliquet cursuipsum.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45" name="Google Shape;145;p24"/>
          <p:cNvPicPr preferRelativeResize="0"/>
          <p:nvPr/>
        </p:nvPicPr>
        <p:blipFill rotWithShape="1">
          <a:blip r:embed="rId4">
            <a:alphaModFix/>
          </a:blip>
          <a:srcRect b="0" l="3127" r="4893" t="19028"/>
          <a:stretch/>
        </p:blipFill>
        <p:spPr>
          <a:xfrm>
            <a:off x="5035250" y="503525"/>
            <a:ext cx="2759300" cy="353820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5"/>
          <p:cNvPicPr preferRelativeResize="0"/>
          <p:nvPr/>
        </p:nvPicPr>
        <p:blipFill>
          <a:blip r:embed="rId3">
            <a:alphaModFix/>
          </a:blip>
          <a:stretch>
            <a:fillRect/>
          </a:stretch>
        </p:blipFill>
        <p:spPr>
          <a:xfrm>
            <a:off x="389400" y="4459175"/>
            <a:ext cx="428450" cy="428450"/>
          </a:xfrm>
          <a:prstGeom prst="rect">
            <a:avLst/>
          </a:prstGeom>
          <a:noFill/>
          <a:ln>
            <a:noFill/>
          </a:ln>
        </p:spPr>
      </p:pic>
      <p:sp>
        <p:nvSpPr>
          <p:cNvPr id="151" name="Google Shape;151;p25"/>
          <p:cNvSpPr txBox="1"/>
          <p:nvPr>
            <p:ph type="title"/>
          </p:nvPr>
        </p:nvSpPr>
        <p:spPr>
          <a:xfrm>
            <a:off x="1194625" y="1661800"/>
            <a:ext cx="2808000" cy="428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s" sz="1600">
                <a:solidFill>
                  <a:srgbClr val="FF8300"/>
                </a:solidFill>
                <a:latin typeface="Montserrat"/>
                <a:ea typeface="Montserrat"/>
                <a:cs typeface="Montserrat"/>
                <a:sym typeface="Montserrat"/>
              </a:rPr>
              <a:t>“ Añadir Subtema ”</a:t>
            </a:r>
            <a:endParaRPr b="1" sz="1600">
              <a:solidFill>
                <a:srgbClr val="FF8300"/>
              </a:solidFill>
              <a:latin typeface="Montserrat"/>
              <a:ea typeface="Montserrat"/>
              <a:cs typeface="Montserrat"/>
              <a:sym typeface="Montserrat"/>
            </a:endParaRPr>
          </a:p>
        </p:txBody>
      </p:sp>
      <p:sp>
        <p:nvSpPr>
          <p:cNvPr id="152" name="Google Shape;152;p25"/>
          <p:cNvSpPr txBox="1"/>
          <p:nvPr>
            <p:ph idx="1" type="body"/>
          </p:nvPr>
        </p:nvSpPr>
        <p:spPr>
          <a:xfrm>
            <a:off x="1194625" y="2168550"/>
            <a:ext cx="2808000" cy="109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00">
                <a:solidFill>
                  <a:schemeClr val="lt1"/>
                </a:solidFill>
                <a:latin typeface="Montserrat"/>
                <a:ea typeface="Montserrat"/>
                <a:cs typeface="Montserrat"/>
                <a:sym typeface="Montserrat"/>
              </a:rPr>
              <a:t>“Texto añadir texto”. Este texto es falso, se usa para simular el relleno de un párrafo. Duis quam mauris, ullamcorper id sapien vitae, aliquet cursuipsum.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53" name="Google Shape;153;p25"/>
          <p:cNvPicPr preferRelativeResize="0"/>
          <p:nvPr/>
        </p:nvPicPr>
        <p:blipFill rotWithShape="1">
          <a:blip r:embed="rId4">
            <a:alphaModFix/>
          </a:blip>
          <a:srcRect b="20021" l="0" r="6629" t="7171"/>
          <a:stretch/>
        </p:blipFill>
        <p:spPr>
          <a:xfrm>
            <a:off x="5311000" y="259925"/>
            <a:ext cx="2621824" cy="1362601"/>
          </a:xfrm>
          <a:prstGeom prst="rect">
            <a:avLst/>
          </a:prstGeom>
          <a:noFill/>
          <a:ln>
            <a:noFill/>
          </a:ln>
          <a:effectLst>
            <a:outerShdw blurRad="57150" rotWithShape="0" algn="bl" dir="5400000" dist="19050">
              <a:srgbClr val="000000">
                <a:alpha val="50000"/>
              </a:srgbClr>
            </a:outerShdw>
          </a:effectLst>
        </p:spPr>
      </p:pic>
      <p:pic>
        <p:nvPicPr>
          <p:cNvPr id="154" name="Google Shape;154;p25"/>
          <p:cNvPicPr preferRelativeResize="0"/>
          <p:nvPr/>
        </p:nvPicPr>
        <p:blipFill rotWithShape="1">
          <a:blip r:embed="rId5">
            <a:alphaModFix/>
          </a:blip>
          <a:srcRect b="0" l="0" r="0" t="22021"/>
          <a:stretch/>
        </p:blipFill>
        <p:spPr>
          <a:xfrm>
            <a:off x="5311000" y="1762150"/>
            <a:ext cx="2621824" cy="1362601"/>
          </a:xfrm>
          <a:prstGeom prst="rect">
            <a:avLst/>
          </a:prstGeom>
          <a:noFill/>
          <a:ln>
            <a:noFill/>
          </a:ln>
          <a:effectLst>
            <a:outerShdw blurRad="57150" rotWithShape="0" algn="bl" dir="5400000" dist="19050">
              <a:srgbClr val="000000">
                <a:alpha val="50000"/>
              </a:srgbClr>
            </a:outerShdw>
          </a:effectLst>
        </p:spPr>
      </p:pic>
      <p:pic>
        <p:nvPicPr>
          <p:cNvPr id="155" name="Google Shape;155;p25"/>
          <p:cNvPicPr preferRelativeResize="0"/>
          <p:nvPr/>
        </p:nvPicPr>
        <p:blipFill rotWithShape="1">
          <a:blip r:embed="rId6">
            <a:alphaModFix/>
          </a:blip>
          <a:srcRect b="11010" l="0" r="0" t="11010"/>
          <a:stretch/>
        </p:blipFill>
        <p:spPr>
          <a:xfrm>
            <a:off x="5311000" y="3264375"/>
            <a:ext cx="2621824" cy="1362601"/>
          </a:xfrm>
          <a:prstGeom prst="rect">
            <a:avLst/>
          </a:prstGeom>
          <a:noFill/>
          <a:ln>
            <a:noFill/>
          </a:ln>
          <a:effectLst>
            <a:outerShdw blurRad="57150" rotWithShape="0" algn="bl" dir="5400000" dist="19050">
              <a:srgbClr val="000000">
                <a:alpha val="50000"/>
              </a:srgbClr>
            </a:outerShdw>
          </a:effectLst>
        </p:spPr>
      </p:pic>
      <p:sp>
        <p:nvSpPr>
          <p:cNvPr id="156" name="Google Shape;156;p25"/>
          <p:cNvSpPr txBox="1"/>
          <p:nvPr/>
        </p:nvSpPr>
        <p:spPr>
          <a:xfrm>
            <a:off x="4759363" y="4687425"/>
            <a:ext cx="37251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es" sz="939">
                <a:solidFill>
                  <a:srgbClr val="FF8300"/>
                </a:solidFill>
                <a:latin typeface="Montserrat SemiBold"/>
                <a:ea typeface="Montserrat SemiBold"/>
                <a:cs typeface="Montserrat SemiBold"/>
                <a:sym typeface="Montserrat SemiBold"/>
              </a:rPr>
              <a:t>“ Clic derecho en la imagen y reemplazar por otra”.</a:t>
            </a:r>
            <a:endParaRPr sz="939">
              <a:solidFill>
                <a:srgbClr val="FF8300"/>
              </a:solidFill>
              <a:latin typeface="Montserrat SemiBold"/>
              <a:ea typeface="Montserrat SemiBold"/>
              <a:cs typeface="Montserrat SemiBold"/>
              <a:sym typeface="Montserra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386500"/>
            <a:ext cx="2808000" cy="42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sz="1600">
                <a:solidFill>
                  <a:srgbClr val="FF8300"/>
                </a:solidFill>
                <a:latin typeface="Montserrat"/>
                <a:ea typeface="Montserrat"/>
                <a:cs typeface="Montserrat"/>
                <a:sym typeface="Montserrat"/>
              </a:rPr>
              <a:t>“ Añadir Subtema ”</a:t>
            </a:r>
            <a:endParaRPr b="1" sz="1600">
              <a:solidFill>
                <a:srgbClr val="FF8300"/>
              </a:solidFill>
              <a:latin typeface="Montserrat"/>
              <a:ea typeface="Montserrat"/>
              <a:cs typeface="Montserrat"/>
              <a:sym typeface="Montserrat"/>
            </a:endParaRPr>
          </a:p>
        </p:txBody>
      </p:sp>
      <p:sp>
        <p:nvSpPr>
          <p:cNvPr id="162" name="Google Shape;162;p26"/>
          <p:cNvSpPr txBox="1"/>
          <p:nvPr>
            <p:ph idx="4294967295" type="body"/>
          </p:nvPr>
        </p:nvSpPr>
        <p:spPr>
          <a:xfrm>
            <a:off x="311700" y="893250"/>
            <a:ext cx="3172800" cy="109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00">
                <a:solidFill>
                  <a:schemeClr val="lt1"/>
                </a:solidFill>
                <a:latin typeface="Montserrat"/>
                <a:ea typeface="Montserrat"/>
                <a:cs typeface="Montserrat"/>
                <a:sym typeface="Montserrat"/>
              </a:rPr>
              <a:t>“Eliminar y añadir texto”. Este texto es falso, se usa para simular el relleno de un párrafo. Duis quam mauris, ullamcorper id sapi.</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63" name="Google Shape;163;p26"/>
          <p:cNvPicPr preferRelativeResize="0"/>
          <p:nvPr/>
        </p:nvPicPr>
        <p:blipFill>
          <a:blip r:embed="rId3">
            <a:alphaModFix/>
          </a:blip>
          <a:stretch>
            <a:fillRect/>
          </a:stretch>
        </p:blipFill>
        <p:spPr>
          <a:xfrm>
            <a:off x="385850" y="4459175"/>
            <a:ext cx="428450" cy="428450"/>
          </a:xfrm>
          <a:prstGeom prst="rect">
            <a:avLst/>
          </a:prstGeom>
          <a:noFill/>
          <a:ln>
            <a:noFill/>
          </a:ln>
        </p:spPr>
      </p:pic>
      <p:pic>
        <p:nvPicPr>
          <p:cNvPr id="164" name="Google Shape;164;p26"/>
          <p:cNvPicPr preferRelativeResize="0"/>
          <p:nvPr/>
        </p:nvPicPr>
        <p:blipFill rotWithShape="1">
          <a:blip r:embed="rId4">
            <a:alphaModFix/>
          </a:blip>
          <a:srcRect b="10601" l="8236" r="15147" t="22090"/>
          <a:stretch/>
        </p:blipFill>
        <p:spPr>
          <a:xfrm>
            <a:off x="678100" y="1729725"/>
            <a:ext cx="3497702" cy="2049601"/>
          </a:xfrm>
          <a:prstGeom prst="rect">
            <a:avLst/>
          </a:prstGeom>
          <a:noFill/>
          <a:ln>
            <a:noFill/>
          </a:ln>
          <a:effectLst>
            <a:outerShdw blurRad="57150" rotWithShape="0" algn="bl" dir="5400000" dist="19050">
              <a:srgbClr val="000000">
                <a:alpha val="50000"/>
              </a:srgbClr>
            </a:outerShdw>
          </a:effectLst>
        </p:spPr>
      </p:pic>
      <p:pic>
        <p:nvPicPr>
          <p:cNvPr id="165" name="Google Shape;165;p26"/>
          <p:cNvPicPr preferRelativeResize="0"/>
          <p:nvPr/>
        </p:nvPicPr>
        <p:blipFill rotWithShape="1">
          <a:blip r:embed="rId5">
            <a:alphaModFix/>
          </a:blip>
          <a:srcRect b="6040" l="0" r="0" t="6040"/>
          <a:stretch/>
        </p:blipFill>
        <p:spPr>
          <a:xfrm>
            <a:off x="4999675" y="1729725"/>
            <a:ext cx="3497702" cy="2049602"/>
          </a:xfrm>
          <a:prstGeom prst="rect">
            <a:avLst/>
          </a:prstGeom>
          <a:noFill/>
          <a:ln>
            <a:noFill/>
          </a:ln>
          <a:effectLst>
            <a:outerShdw blurRad="57150" rotWithShape="0" algn="bl" dir="5400000" dist="19050">
              <a:srgbClr val="000000">
                <a:alpha val="50000"/>
              </a:srgbClr>
            </a:outerShdw>
          </a:effectLst>
        </p:spPr>
      </p:pic>
      <p:sp>
        <p:nvSpPr>
          <p:cNvPr id="166" name="Google Shape;166;p26"/>
          <p:cNvSpPr txBox="1"/>
          <p:nvPr/>
        </p:nvSpPr>
        <p:spPr>
          <a:xfrm>
            <a:off x="564400" y="3833850"/>
            <a:ext cx="37251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es" sz="1040">
                <a:solidFill>
                  <a:srgbClr val="FF8300"/>
                </a:solidFill>
                <a:latin typeface="Montserrat SemiBold"/>
                <a:ea typeface="Montserrat SemiBold"/>
                <a:cs typeface="Montserrat SemiBold"/>
                <a:sym typeface="Montserrat SemiBold"/>
              </a:rPr>
              <a:t>“ Clic derecho en la imagen y reemplazar por otra”.</a:t>
            </a:r>
            <a:endParaRPr sz="1040">
              <a:solidFill>
                <a:srgbClr val="FF8300"/>
              </a:solidFill>
              <a:latin typeface="Montserrat SemiBold"/>
              <a:ea typeface="Montserrat SemiBold"/>
              <a:cs typeface="Montserrat SemiBold"/>
              <a:sym typeface="Montserrat SemiBold"/>
            </a:endParaRPr>
          </a:p>
        </p:txBody>
      </p:sp>
      <p:sp>
        <p:nvSpPr>
          <p:cNvPr id="167" name="Google Shape;167;p26"/>
          <p:cNvSpPr txBox="1"/>
          <p:nvPr/>
        </p:nvSpPr>
        <p:spPr>
          <a:xfrm>
            <a:off x="4772275" y="3833850"/>
            <a:ext cx="37251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es" sz="1040">
                <a:solidFill>
                  <a:srgbClr val="FF8300"/>
                </a:solidFill>
                <a:latin typeface="Montserrat SemiBold"/>
                <a:ea typeface="Montserrat SemiBold"/>
                <a:cs typeface="Montserrat SemiBold"/>
                <a:sym typeface="Montserrat SemiBold"/>
              </a:rPr>
              <a:t>“ Clic derecho en la imagen y reemplazar por otra”.</a:t>
            </a:r>
            <a:endParaRPr sz="1040">
              <a:solidFill>
                <a:srgbClr val="FF8300"/>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pic>
        <p:nvPicPr>
          <p:cNvPr id="172" name="Google Shape;172;p27"/>
          <p:cNvPicPr preferRelativeResize="0"/>
          <p:nvPr/>
        </p:nvPicPr>
        <p:blipFill>
          <a:blip r:embed="rId4">
            <a:alphaModFix/>
          </a:blip>
          <a:stretch>
            <a:fillRect/>
          </a:stretch>
        </p:blipFill>
        <p:spPr>
          <a:xfrm>
            <a:off x="385850" y="4459175"/>
            <a:ext cx="428450" cy="428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pic>
        <p:nvPicPr>
          <p:cNvPr id="177" name="Google Shape;177;p28"/>
          <p:cNvPicPr preferRelativeResize="0"/>
          <p:nvPr/>
        </p:nvPicPr>
        <p:blipFill>
          <a:blip r:embed="rId4">
            <a:alphaModFix/>
          </a:blip>
          <a:stretch>
            <a:fillRect/>
          </a:stretch>
        </p:blipFill>
        <p:spPr>
          <a:xfrm>
            <a:off x="385850" y="4459175"/>
            <a:ext cx="428450" cy="428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pic>
        <p:nvPicPr>
          <p:cNvPr id="182" name="Google Shape;182;p29"/>
          <p:cNvPicPr preferRelativeResize="0"/>
          <p:nvPr/>
        </p:nvPicPr>
        <p:blipFill>
          <a:blip r:embed="rId4">
            <a:alphaModFix/>
          </a:blip>
          <a:stretch>
            <a:fillRect/>
          </a:stretch>
        </p:blipFill>
        <p:spPr>
          <a:xfrm>
            <a:off x="385850" y="4459175"/>
            <a:ext cx="428450" cy="428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815777" y="555600"/>
            <a:ext cx="32883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s" sz="1600">
                <a:solidFill>
                  <a:srgbClr val="FFFFFF"/>
                </a:solidFill>
                <a:latin typeface="Montserrat"/>
                <a:ea typeface="Montserrat"/>
                <a:cs typeface="Montserrat"/>
                <a:sym typeface="Montserrat"/>
              </a:rPr>
              <a:t>Recomendaciones a tomar </a:t>
            </a:r>
            <a:r>
              <a:rPr b="1" lang="es" sz="1600">
                <a:solidFill>
                  <a:srgbClr val="FF8300"/>
                </a:solidFill>
                <a:latin typeface="Montserrat"/>
                <a:ea typeface="Montserrat"/>
                <a:cs typeface="Montserrat"/>
                <a:sym typeface="Montserrat"/>
              </a:rPr>
              <a:t>en cuenta al usar la plantilla</a:t>
            </a:r>
            <a:endParaRPr b="1" sz="1600">
              <a:solidFill>
                <a:srgbClr val="FF8300"/>
              </a:solidFill>
              <a:latin typeface="Montserrat"/>
              <a:ea typeface="Montserrat"/>
              <a:cs typeface="Montserrat"/>
              <a:sym typeface="Montserrat"/>
            </a:endParaRPr>
          </a:p>
        </p:txBody>
      </p:sp>
      <p:sp>
        <p:nvSpPr>
          <p:cNvPr id="188" name="Google Shape;188;p30"/>
          <p:cNvSpPr txBox="1"/>
          <p:nvPr>
            <p:ph idx="1" type="body"/>
          </p:nvPr>
        </p:nvSpPr>
        <p:spPr>
          <a:xfrm>
            <a:off x="1026163" y="1389600"/>
            <a:ext cx="2808000" cy="3179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110000"/>
              <a:buFont typeface="Arial"/>
              <a:buNone/>
            </a:pPr>
            <a:r>
              <a:rPr b="1" lang="es" sz="1000">
                <a:solidFill>
                  <a:srgbClr val="FF8300"/>
                </a:solidFill>
              </a:rPr>
              <a:t>Tipografías recomendadas</a:t>
            </a:r>
            <a:endParaRPr b="1" sz="1000">
              <a:solidFill>
                <a:srgbClr val="FF8300"/>
              </a:solidFill>
            </a:endParaRPr>
          </a:p>
          <a:p>
            <a:pPr indent="0" lvl="0" marL="0" rtl="0" algn="l">
              <a:spcBef>
                <a:spcPts val="0"/>
              </a:spcBef>
              <a:spcAft>
                <a:spcPts val="0"/>
              </a:spcAft>
              <a:buClr>
                <a:schemeClr val="dk1"/>
              </a:buClr>
              <a:buSzPct val="110000"/>
              <a:buFont typeface="Arial"/>
              <a:buNone/>
            </a:pPr>
            <a:r>
              <a:t/>
            </a:r>
            <a:endParaRPr sz="1000">
              <a:solidFill>
                <a:schemeClr val="lt1"/>
              </a:solidFill>
            </a:endParaRPr>
          </a:p>
          <a:p>
            <a:pPr indent="-293370" lvl="0" marL="457200" rtl="0" algn="just">
              <a:spcBef>
                <a:spcPts val="0"/>
              </a:spcBef>
              <a:spcAft>
                <a:spcPts val="0"/>
              </a:spcAft>
              <a:buClr>
                <a:schemeClr val="lt1"/>
              </a:buClr>
              <a:buSzPct val="120000"/>
              <a:buChar char="●"/>
            </a:pPr>
            <a:r>
              <a:rPr lang="es" sz="1000">
                <a:solidFill>
                  <a:schemeClr val="lt1"/>
                </a:solidFill>
              </a:rPr>
              <a:t>Montserrat.</a:t>
            </a:r>
            <a:endParaRPr sz="1000">
              <a:solidFill>
                <a:schemeClr val="lt1"/>
              </a:solidFill>
            </a:endParaRPr>
          </a:p>
          <a:p>
            <a:pPr indent="-293370" lvl="0" marL="457200" rtl="0" algn="just">
              <a:spcBef>
                <a:spcPts val="0"/>
              </a:spcBef>
              <a:spcAft>
                <a:spcPts val="0"/>
              </a:spcAft>
              <a:buClr>
                <a:schemeClr val="lt1"/>
              </a:buClr>
              <a:buSzPct val="120000"/>
              <a:buChar char="●"/>
            </a:pPr>
            <a:r>
              <a:rPr lang="es" sz="1000">
                <a:solidFill>
                  <a:schemeClr val="lt1"/>
                </a:solidFill>
              </a:rPr>
              <a:t>Arial.</a:t>
            </a:r>
            <a:endParaRPr sz="1000">
              <a:solidFill>
                <a:schemeClr val="lt1"/>
              </a:solidFill>
            </a:endParaRPr>
          </a:p>
          <a:p>
            <a:pPr indent="0" lvl="0" marL="0" rtl="0" algn="l">
              <a:spcBef>
                <a:spcPts val="1200"/>
              </a:spcBef>
              <a:spcAft>
                <a:spcPts val="0"/>
              </a:spcAft>
              <a:buClr>
                <a:schemeClr val="dk1"/>
              </a:buClr>
              <a:buSzPct val="110000"/>
              <a:buFont typeface="Arial"/>
              <a:buNone/>
            </a:pPr>
            <a:br>
              <a:rPr lang="es" sz="1000">
                <a:solidFill>
                  <a:srgbClr val="FFFFFF"/>
                </a:solidFill>
              </a:rPr>
            </a:br>
            <a:r>
              <a:rPr b="1" lang="es" sz="1000">
                <a:solidFill>
                  <a:srgbClr val="FF8300"/>
                </a:solidFill>
              </a:rPr>
              <a:t>Tamaños </a:t>
            </a:r>
            <a:r>
              <a:rPr b="1" lang="es" sz="1000">
                <a:solidFill>
                  <a:srgbClr val="FF8300"/>
                </a:solidFill>
              </a:rPr>
              <a:t>tipográficos</a:t>
            </a:r>
            <a:r>
              <a:rPr b="1" lang="es" sz="1000">
                <a:solidFill>
                  <a:srgbClr val="FF8300"/>
                </a:solidFill>
              </a:rPr>
              <a:t>: </a:t>
            </a:r>
            <a:br>
              <a:rPr lang="es" sz="1000">
                <a:solidFill>
                  <a:srgbClr val="FFFFFF"/>
                </a:solidFill>
              </a:rPr>
            </a:br>
            <a:endParaRPr sz="1000">
              <a:solidFill>
                <a:srgbClr val="FFFFFF"/>
              </a:solidFill>
            </a:endParaRPr>
          </a:p>
          <a:p>
            <a:pPr indent="-282575" lvl="0" marL="457200" rtl="0" algn="l">
              <a:spcBef>
                <a:spcPts val="0"/>
              </a:spcBef>
              <a:spcAft>
                <a:spcPts val="0"/>
              </a:spcAft>
              <a:buClr>
                <a:srgbClr val="FFFFFF"/>
              </a:buClr>
              <a:buSzPct val="100000"/>
              <a:buChar char="●"/>
            </a:pPr>
            <a:r>
              <a:rPr lang="es" sz="1000">
                <a:solidFill>
                  <a:srgbClr val="FFFFFF"/>
                </a:solidFill>
              </a:rPr>
              <a:t>Para título principal: 34 a 40.</a:t>
            </a:r>
            <a:endParaRPr sz="1000">
              <a:solidFill>
                <a:srgbClr val="FFFFFF"/>
              </a:solidFill>
            </a:endParaRPr>
          </a:p>
          <a:p>
            <a:pPr indent="-293370" lvl="0" marL="457200" rtl="0" algn="just">
              <a:spcBef>
                <a:spcPts val="0"/>
              </a:spcBef>
              <a:spcAft>
                <a:spcPts val="0"/>
              </a:spcAft>
              <a:buClr>
                <a:srgbClr val="FFFFFF"/>
              </a:buClr>
              <a:buSzPct val="120000"/>
              <a:buChar char="●"/>
            </a:pPr>
            <a:r>
              <a:rPr lang="es" sz="1000">
                <a:solidFill>
                  <a:srgbClr val="FFFFFF"/>
                </a:solidFill>
              </a:rPr>
              <a:t>Para subtemas: 20 a 28.</a:t>
            </a:r>
            <a:endParaRPr sz="1000">
              <a:solidFill>
                <a:srgbClr val="FFFFFF"/>
              </a:solidFill>
            </a:endParaRPr>
          </a:p>
          <a:p>
            <a:pPr indent="-293370" lvl="0" marL="457200" rtl="0" algn="just">
              <a:spcBef>
                <a:spcPts val="0"/>
              </a:spcBef>
              <a:spcAft>
                <a:spcPts val="0"/>
              </a:spcAft>
              <a:buClr>
                <a:srgbClr val="FFFFFF"/>
              </a:buClr>
              <a:buSzPct val="120000"/>
              <a:buChar char="●"/>
            </a:pPr>
            <a:r>
              <a:rPr lang="es" sz="1000">
                <a:solidFill>
                  <a:srgbClr val="FFFFFF"/>
                </a:solidFill>
              </a:rPr>
              <a:t>Para subtítulos: 16 a 24.</a:t>
            </a:r>
            <a:endParaRPr sz="1000">
              <a:solidFill>
                <a:srgbClr val="FFFFFF"/>
              </a:solidFill>
            </a:endParaRPr>
          </a:p>
          <a:p>
            <a:pPr indent="-293370" lvl="0" marL="457200" rtl="0" algn="just">
              <a:spcBef>
                <a:spcPts val="0"/>
              </a:spcBef>
              <a:spcAft>
                <a:spcPts val="0"/>
              </a:spcAft>
              <a:buClr>
                <a:srgbClr val="FFFFFF"/>
              </a:buClr>
              <a:buSzPct val="120000"/>
              <a:buChar char="●"/>
            </a:pPr>
            <a:r>
              <a:rPr lang="es" sz="1000">
                <a:solidFill>
                  <a:srgbClr val="FFFFFF"/>
                </a:solidFill>
              </a:rPr>
              <a:t>Para cuerpo de texto: 8 a 14.</a:t>
            </a:r>
            <a:endParaRPr sz="1000">
              <a:solidFill>
                <a:srgbClr val="FFFFFF"/>
              </a:solidFill>
            </a:endParaRPr>
          </a:p>
          <a:p>
            <a:pPr indent="0" lvl="0" marL="0" rtl="0" algn="just">
              <a:spcBef>
                <a:spcPts val="1200"/>
              </a:spcBef>
              <a:spcAft>
                <a:spcPts val="0"/>
              </a:spcAft>
              <a:buNone/>
            </a:pPr>
            <a:r>
              <a:rPr b="1" lang="es" sz="1000">
                <a:solidFill>
                  <a:srgbClr val="FF8300"/>
                </a:solidFill>
              </a:rPr>
              <a:t>Respetar los Márgenes </a:t>
            </a:r>
            <a:br>
              <a:rPr b="1" lang="es" sz="1000">
                <a:solidFill>
                  <a:srgbClr val="FFFFFF"/>
                </a:solidFill>
              </a:rPr>
            </a:br>
            <a:br>
              <a:rPr b="1" lang="es" sz="1000">
                <a:solidFill>
                  <a:srgbClr val="FFFFFF"/>
                </a:solidFill>
              </a:rPr>
            </a:br>
            <a:endParaRPr b="1" sz="1000">
              <a:solidFill>
                <a:srgbClr val="FFFFFF"/>
              </a:solidFill>
            </a:endParaRPr>
          </a:p>
          <a:p>
            <a:pPr indent="0" lvl="0" marL="0" rtl="0" algn="just">
              <a:spcBef>
                <a:spcPts val="1200"/>
              </a:spcBef>
              <a:spcAft>
                <a:spcPts val="0"/>
              </a:spcAft>
              <a:buNone/>
            </a:pPr>
            <a:br>
              <a:rPr lang="es" sz="1000">
                <a:solidFill>
                  <a:srgbClr val="FFFFFF"/>
                </a:solidFill>
              </a:rPr>
            </a:br>
            <a:endParaRPr>
              <a:solidFill>
                <a:srgbClr val="FFFFFF"/>
              </a:solidFill>
              <a:latin typeface="Montserrat"/>
              <a:ea typeface="Montserrat"/>
              <a:cs typeface="Montserrat"/>
              <a:sym typeface="Montserrat"/>
            </a:endParaRPr>
          </a:p>
          <a:p>
            <a:pPr indent="0" lvl="0" marL="0" rtl="0" algn="l">
              <a:spcBef>
                <a:spcPts val="1200"/>
              </a:spcBef>
              <a:spcAft>
                <a:spcPts val="1200"/>
              </a:spcAft>
              <a:buNone/>
            </a:pPr>
            <a:r>
              <a:t/>
            </a:r>
            <a:endParaRPr>
              <a:solidFill>
                <a:srgbClr val="FFFFFF"/>
              </a:solidFill>
              <a:latin typeface="Montserrat"/>
              <a:ea typeface="Montserrat"/>
              <a:cs typeface="Montserrat"/>
              <a:sym typeface="Montserrat"/>
            </a:endParaRPr>
          </a:p>
        </p:txBody>
      </p:sp>
      <p:pic>
        <p:nvPicPr>
          <p:cNvPr id="189" name="Google Shape;189;p30"/>
          <p:cNvPicPr preferRelativeResize="0"/>
          <p:nvPr/>
        </p:nvPicPr>
        <p:blipFill>
          <a:blip r:embed="rId3">
            <a:alphaModFix/>
          </a:blip>
          <a:stretch>
            <a:fillRect/>
          </a:stretch>
        </p:blipFill>
        <p:spPr>
          <a:xfrm>
            <a:off x="385850" y="4459175"/>
            <a:ext cx="428450" cy="428450"/>
          </a:xfrm>
          <a:prstGeom prst="rect">
            <a:avLst/>
          </a:prstGeom>
          <a:noFill/>
          <a:ln>
            <a:noFill/>
          </a:ln>
        </p:spPr>
      </p:pic>
      <p:sp>
        <p:nvSpPr>
          <p:cNvPr id="190" name="Google Shape;190;p30"/>
          <p:cNvSpPr txBox="1"/>
          <p:nvPr/>
        </p:nvSpPr>
        <p:spPr>
          <a:xfrm>
            <a:off x="1026175" y="3521700"/>
            <a:ext cx="357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900">
                <a:solidFill>
                  <a:srgbClr val="FF8300"/>
                </a:solidFill>
              </a:rPr>
              <a:t>Nota:</a:t>
            </a:r>
            <a:r>
              <a:rPr lang="es" sz="900"/>
              <a:t> </a:t>
            </a:r>
            <a:r>
              <a:rPr lang="es" sz="900">
                <a:solidFill>
                  <a:srgbClr val="F5F5F5"/>
                </a:solidFill>
              </a:rPr>
              <a:t>La presentación nos muestra una guía de uso pero, de ser necesario, puede modificarse según la necesidad.</a:t>
            </a:r>
            <a:endParaRPr sz="900">
              <a:solidFill>
                <a:srgbClr val="F5F5F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42725" y="2316200"/>
            <a:ext cx="8520600" cy="722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s" sz="3600">
                <a:solidFill>
                  <a:schemeClr val="lt1"/>
                </a:solidFill>
                <a:latin typeface="Montserrat"/>
                <a:ea typeface="Montserrat"/>
                <a:cs typeface="Montserrat"/>
                <a:sym typeface="Montserrat"/>
              </a:rPr>
              <a:t>“ Añadir </a:t>
            </a:r>
            <a:r>
              <a:rPr b="1" lang="es" sz="3600">
                <a:solidFill>
                  <a:schemeClr val="lt1"/>
                </a:solidFill>
                <a:latin typeface="Montserrat"/>
                <a:ea typeface="Montserrat"/>
                <a:cs typeface="Montserrat"/>
                <a:sym typeface="Montserrat"/>
              </a:rPr>
              <a:t>Título Principal ”</a:t>
            </a:r>
            <a:endParaRPr b="1" sz="3600">
              <a:solidFill>
                <a:srgbClr val="FFFFFF"/>
              </a:solidFill>
            </a:endParaRPr>
          </a:p>
        </p:txBody>
      </p:sp>
      <p:sp>
        <p:nvSpPr>
          <p:cNvPr id="61" name="Google Shape;61;p14"/>
          <p:cNvSpPr txBox="1"/>
          <p:nvPr>
            <p:ph idx="1" type="subTitle"/>
          </p:nvPr>
        </p:nvSpPr>
        <p:spPr>
          <a:xfrm>
            <a:off x="311700" y="30699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sz="2600">
                <a:solidFill>
                  <a:srgbClr val="FF8300"/>
                </a:solidFill>
                <a:latin typeface="Montserrat Medium"/>
                <a:ea typeface="Montserrat Medium"/>
                <a:cs typeface="Montserrat Medium"/>
                <a:sym typeface="Montserrat Medium"/>
              </a:rPr>
              <a:t>( </a:t>
            </a:r>
            <a:r>
              <a:rPr lang="es" sz="2600">
                <a:solidFill>
                  <a:srgbClr val="FF8300"/>
                </a:solidFill>
                <a:latin typeface="Montserrat Medium"/>
                <a:ea typeface="Montserrat Medium"/>
                <a:cs typeface="Montserrat Medium"/>
                <a:sym typeface="Montserrat Medium"/>
              </a:rPr>
              <a:t>Su</a:t>
            </a:r>
            <a:r>
              <a:rPr lang="es" sz="2600">
                <a:solidFill>
                  <a:srgbClr val="FF8300"/>
                </a:solidFill>
                <a:latin typeface="Montserrat Medium"/>
                <a:ea typeface="Montserrat Medium"/>
                <a:cs typeface="Montserrat Medium"/>
                <a:sym typeface="Montserrat Medium"/>
              </a:rPr>
              <a:t>b</a:t>
            </a:r>
            <a:r>
              <a:rPr lang="es" sz="2600">
                <a:solidFill>
                  <a:srgbClr val="FF8300"/>
                </a:solidFill>
                <a:latin typeface="Montserrat Medium"/>
                <a:ea typeface="Montserrat Medium"/>
                <a:cs typeface="Montserrat Medium"/>
                <a:sym typeface="Montserrat Medium"/>
              </a:rPr>
              <a:t>títulos )</a:t>
            </a:r>
            <a:endParaRPr sz="2600">
              <a:solidFill>
                <a:srgbClr val="FF8300"/>
              </a:solidFill>
              <a:latin typeface="Montserrat Medium"/>
              <a:ea typeface="Montserrat Medium"/>
              <a:cs typeface="Montserrat Medium"/>
              <a:sym typeface="Montserrat Medium"/>
            </a:endParaRPr>
          </a:p>
        </p:txBody>
      </p:sp>
      <p:pic>
        <p:nvPicPr>
          <p:cNvPr id="62" name="Google Shape;62;p14"/>
          <p:cNvPicPr preferRelativeResize="0"/>
          <p:nvPr/>
        </p:nvPicPr>
        <p:blipFill>
          <a:blip r:embed="rId3">
            <a:alphaModFix/>
          </a:blip>
          <a:stretch>
            <a:fillRect/>
          </a:stretch>
        </p:blipFill>
        <p:spPr>
          <a:xfrm>
            <a:off x="3667725" y="598175"/>
            <a:ext cx="1870602" cy="886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2933400" y="622750"/>
            <a:ext cx="32772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sz="2000">
                <a:solidFill>
                  <a:srgbClr val="FF8300"/>
                </a:solidFill>
                <a:latin typeface="Montserrat SemiBold"/>
                <a:ea typeface="Montserrat SemiBold"/>
                <a:cs typeface="Montserrat SemiBold"/>
                <a:sym typeface="Montserrat SemiBold"/>
              </a:rPr>
              <a:t>“ Añadir Introducción ”</a:t>
            </a:r>
            <a:endParaRPr sz="2000">
              <a:solidFill>
                <a:srgbClr val="FF8300"/>
              </a:solidFill>
              <a:latin typeface="Montserrat SemiBold"/>
              <a:ea typeface="Montserrat SemiBold"/>
              <a:cs typeface="Montserrat SemiBold"/>
              <a:sym typeface="Montserrat SemiBold"/>
            </a:endParaRPr>
          </a:p>
        </p:txBody>
      </p:sp>
      <p:sp>
        <p:nvSpPr>
          <p:cNvPr id="68" name="Google Shape;68;p15"/>
          <p:cNvSpPr txBox="1"/>
          <p:nvPr>
            <p:ph idx="1" type="body"/>
          </p:nvPr>
        </p:nvSpPr>
        <p:spPr>
          <a:xfrm>
            <a:off x="2497050" y="1497000"/>
            <a:ext cx="41499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000">
                <a:solidFill>
                  <a:schemeClr val="lt1"/>
                </a:solidFill>
              </a:rPr>
              <a:t>Eliminar y</a:t>
            </a:r>
            <a:r>
              <a:rPr lang="es" sz="1000">
                <a:solidFill>
                  <a:schemeClr val="lt1"/>
                </a:solidFill>
              </a:rPr>
              <a:t> añadir texto nuevo. Este texto es falso, se ha usado para simular el relleno de un párrafo. Duis quam mauris, ullamcorper id sapien vitae, aliquet cursuipsum. </a:t>
            </a:r>
            <a:br>
              <a:rPr lang="es" sz="1000">
                <a:solidFill>
                  <a:schemeClr val="lt1"/>
                </a:solidFill>
              </a:rPr>
            </a:br>
            <a:br>
              <a:rPr lang="es" sz="1000">
                <a:solidFill>
                  <a:schemeClr val="lt1"/>
                </a:solidFill>
              </a:rPr>
            </a:br>
            <a:r>
              <a:rPr lang="es" sz="1000">
                <a:solidFill>
                  <a:schemeClr val="lt1"/>
                </a:solidFill>
              </a:rPr>
              <a:t>Deis a enim vulputate, vestibulum purus luctus, hendrerit enim. pellentesque varius. Nunc quis odio sed risus pulvinar vehicula eu vel elit. Praesent lobortis, justo vitae rhoncus commodo, ante eros mollis odio, feugiat tempus orci lacus at diam. </a:t>
            </a:r>
            <a:br>
              <a:rPr lang="es">
                <a:solidFill>
                  <a:schemeClr val="lt1"/>
                </a:solidFill>
                <a:latin typeface="Montserrat"/>
                <a:ea typeface="Montserrat"/>
                <a:cs typeface="Montserrat"/>
                <a:sym typeface="Montserrat"/>
              </a:rPr>
            </a:br>
            <a:endParaRPr>
              <a:solidFill>
                <a:schemeClr val="lt1"/>
              </a:solidFill>
              <a:latin typeface="Montserrat"/>
              <a:ea typeface="Montserrat"/>
              <a:cs typeface="Montserrat"/>
              <a:sym typeface="Montserrat"/>
            </a:endParaRPr>
          </a:p>
        </p:txBody>
      </p:sp>
      <p:pic>
        <p:nvPicPr>
          <p:cNvPr id="69" name="Google Shape;69;p15"/>
          <p:cNvPicPr preferRelativeResize="0"/>
          <p:nvPr/>
        </p:nvPicPr>
        <p:blipFill>
          <a:blip r:embed="rId4">
            <a:alphaModFix/>
          </a:blip>
          <a:stretch>
            <a:fillRect/>
          </a:stretch>
        </p:blipFill>
        <p:spPr>
          <a:xfrm>
            <a:off x="385850" y="4459175"/>
            <a:ext cx="428450" cy="428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1147"/>
        </a:solidFill>
      </p:bgPr>
    </p:bg>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385850" y="4459175"/>
            <a:ext cx="428450" cy="428450"/>
          </a:xfrm>
          <a:prstGeom prst="rect">
            <a:avLst/>
          </a:prstGeom>
          <a:noFill/>
          <a:ln>
            <a:noFill/>
          </a:ln>
        </p:spPr>
      </p:pic>
      <p:sp>
        <p:nvSpPr>
          <p:cNvPr id="75" name="Google Shape;75;p16"/>
          <p:cNvSpPr txBox="1"/>
          <p:nvPr>
            <p:ph type="title"/>
          </p:nvPr>
        </p:nvSpPr>
        <p:spPr>
          <a:xfrm>
            <a:off x="2933400" y="1728750"/>
            <a:ext cx="3484800" cy="428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sz="2000">
                <a:solidFill>
                  <a:schemeClr val="lt1"/>
                </a:solidFill>
                <a:latin typeface="Montserrat SemiBold"/>
                <a:ea typeface="Montserrat SemiBold"/>
                <a:cs typeface="Montserrat SemiBold"/>
                <a:sym typeface="Montserrat SemiBold"/>
              </a:rPr>
              <a:t>“</a:t>
            </a:r>
            <a:r>
              <a:rPr b="1" lang="es" sz="2000">
                <a:solidFill>
                  <a:schemeClr val="lt1"/>
                </a:solidFill>
                <a:latin typeface="Montserrat"/>
                <a:ea typeface="Montserrat"/>
                <a:cs typeface="Montserrat"/>
                <a:sym typeface="Montserrat"/>
              </a:rPr>
              <a:t>Añadir</a:t>
            </a:r>
            <a:r>
              <a:rPr lang="es" sz="2000">
                <a:solidFill>
                  <a:schemeClr val="lt1"/>
                </a:solidFill>
                <a:latin typeface="Montserrat SemiBold"/>
                <a:ea typeface="Montserrat SemiBold"/>
                <a:cs typeface="Montserrat SemiBold"/>
                <a:sym typeface="Montserrat SemiBold"/>
              </a:rPr>
              <a:t> </a:t>
            </a:r>
            <a:r>
              <a:rPr b="1" lang="es" sz="2000">
                <a:solidFill>
                  <a:schemeClr val="lt1"/>
                </a:solidFill>
                <a:latin typeface="Montserrat"/>
                <a:ea typeface="Montserrat"/>
                <a:cs typeface="Montserrat"/>
                <a:sym typeface="Montserrat"/>
              </a:rPr>
              <a:t>Título o Subtema </a:t>
            </a:r>
            <a:r>
              <a:rPr lang="es" sz="2000">
                <a:solidFill>
                  <a:schemeClr val="lt1"/>
                </a:solidFill>
                <a:latin typeface="Montserrat SemiBold"/>
                <a:ea typeface="Montserrat SemiBold"/>
                <a:cs typeface="Montserrat SemiBold"/>
                <a:sym typeface="Montserrat SemiBold"/>
              </a:rPr>
              <a:t>”</a:t>
            </a:r>
            <a:endParaRPr sz="20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1147"/>
        </a:solidFill>
      </p:bgPr>
    </p:bg>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385850" y="4459175"/>
            <a:ext cx="428450" cy="428450"/>
          </a:xfrm>
          <a:prstGeom prst="rect">
            <a:avLst/>
          </a:prstGeom>
          <a:noFill/>
          <a:ln>
            <a:noFill/>
          </a:ln>
        </p:spPr>
      </p:pic>
      <p:sp>
        <p:nvSpPr>
          <p:cNvPr id="81" name="Google Shape;81;p17"/>
          <p:cNvSpPr txBox="1"/>
          <p:nvPr>
            <p:ph type="title"/>
          </p:nvPr>
        </p:nvSpPr>
        <p:spPr>
          <a:xfrm>
            <a:off x="550050" y="1996500"/>
            <a:ext cx="3411000" cy="534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sz="2000">
                <a:solidFill>
                  <a:schemeClr val="lt1"/>
                </a:solidFill>
                <a:latin typeface="Montserrat SemiBold"/>
                <a:ea typeface="Montserrat SemiBold"/>
                <a:cs typeface="Montserrat SemiBold"/>
                <a:sym typeface="Montserrat SemiBold"/>
              </a:rPr>
              <a:t>“</a:t>
            </a:r>
            <a:r>
              <a:rPr b="1" lang="es" sz="2000">
                <a:solidFill>
                  <a:schemeClr val="lt1"/>
                </a:solidFill>
                <a:latin typeface="Montserrat"/>
                <a:ea typeface="Montserrat"/>
                <a:cs typeface="Montserrat"/>
                <a:sym typeface="Montserrat"/>
              </a:rPr>
              <a:t>Añadir</a:t>
            </a:r>
            <a:r>
              <a:rPr lang="es" sz="2000">
                <a:solidFill>
                  <a:schemeClr val="lt1"/>
                </a:solidFill>
                <a:latin typeface="Montserrat SemiBold"/>
                <a:ea typeface="Montserrat SemiBold"/>
                <a:cs typeface="Montserrat SemiBold"/>
                <a:sym typeface="Montserrat SemiBold"/>
              </a:rPr>
              <a:t> </a:t>
            </a:r>
            <a:r>
              <a:rPr b="1" lang="es" sz="2000">
                <a:solidFill>
                  <a:schemeClr val="lt1"/>
                </a:solidFill>
                <a:latin typeface="Montserrat"/>
                <a:ea typeface="Montserrat"/>
                <a:cs typeface="Montserrat"/>
                <a:sym typeface="Montserrat"/>
              </a:rPr>
              <a:t>Título o Subtema </a:t>
            </a:r>
            <a:r>
              <a:rPr lang="es" sz="2000">
                <a:solidFill>
                  <a:schemeClr val="lt1"/>
                </a:solidFill>
                <a:latin typeface="Montserrat SemiBold"/>
                <a:ea typeface="Montserrat SemiBold"/>
                <a:cs typeface="Montserrat SemiBold"/>
                <a:sym typeface="Montserrat SemiBold"/>
              </a:rPr>
              <a:t>”</a:t>
            </a:r>
            <a:endParaRPr sz="2000">
              <a:solidFill>
                <a:schemeClr val="lt1"/>
              </a:solidFill>
              <a:latin typeface="Montserrat SemiBold"/>
              <a:ea typeface="Montserrat SemiBold"/>
              <a:cs typeface="Montserrat SemiBold"/>
              <a:sym typeface="Montserrat SemiBold"/>
            </a:endParaRPr>
          </a:p>
        </p:txBody>
      </p:sp>
      <p:pic>
        <p:nvPicPr>
          <p:cNvPr id="82" name="Google Shape;82;p17"/>
          <p:cNvPicPr preferRelativeResize="0"/>
          <p:nvPr/>
        </p:nvPicPr>
        <p:blipFill>
          <a:blip r:embed="rId4">
            <a:alphaModFix/>
          </a:blip>
          <a:stretch>
            <a:fillRect/>
          </a:stretch>
        </p:blipFill>
        <p:spPr>
          <a:xfrm>
            <a:off x="4031700" y="955237"/>
            <a:ext cx="4258376" cy="2838224"/>
          </a:xfrm>
          <a:prstGeom prst="rect">
            <a:avLst/>
          </a:prstGeom>
          <a:noFill/>
          <a:ln>
            <a:noFill/>
          </a:ln>
          <a:effectLst>
            <a:reflection blurRad="0" dir="5400000" dist="38100" endA="0" endPos="30000" fadeDir="5400012" kx="0" rotWithShape="0" algn="bl" stPos="0" sy="-100000" ky="0"/>
          </a:effectLst>
        </p:spPr>
      </p:pic>
      <p:sp>
        <p:nvSpPr>
          <p:cNvPr id="83" name="Google Shape;83;p17"/>
          <p:cNvSpPr txBox="1"/>
          <p:nvPr/>
        </p:nvSpPr>
        <p:spPr>
          <a:xfrm>
            <a:off x="4298338" y="605500"/>
            <a:ext cx="37251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es" sz="1040">
                <a:solidFill>
                  <a:srgbClr val="FF8300"/>
                </a:solidFill>
                <a:latin typeface="Montserrat SemiBold"/>
                <a:ea typeface="Montserrat SemiBold"/>
                <a:cs typeface="Montserrat SemiBold"/>
                <a:sym typeface="Montserrat SemiBold"/>
              </a:rPr>
              <a:t>“ Clic derecho en la imagen y reemplazar por otra”.</a:t>
            </a:r>
            <a:endParaRPr sz="1040">
              <a:solidFill>
                <a:srgbClr val="FF8300"/>
              </a:solidFill>
              <a:latin typeface="Montserrat SemiBold"/>
              <a:ea typeface="Montserrat SemiBold"/>
              <a:cs typeface="Montserrat SemiBold"/>
              <a:sym typeface="Montserrat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1147"/>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506875" y="1701575"/>
            <a:ext cx="2643000" cy="640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s" sz="2000">
                <a:solidFill>
                  <a:schemeClr val="lt1"/>
                </a:solidFill>
                <a:latin typeface="Montserrat SemiBold"/>
                <a:ea typeface="Montserrat SemiBold"/>
                <a:cs typeface="Montserrat SemiBold"/>
                <a:sym typeface="Montserrat SemiBold"/>
              </a:rPr>
              <a:t>“ </a:t>
            </a:r>
            <a:r>
              <a:rPr b="1" lang="es" sz="2000">
                <a:solidFill>
                  <a:schemeClr val="lt1"/>
                </a:solidFill>
                <a:latin typeface="Montserrat"/>
                <a:ea typeface="Montserrat"/>
                <a:cs typeface="Montserrat"/>
                <a:sym typeface="Montserrat"/>
              </a:rPr>
              <a:t>Añadir</a:t>
            </a:r>
            <a:r>
              <a:rPr lang="es" sz="2000">
                <a:solidFill>
                  <a:schemeClr val="lt1"/>
                </a:solidFill>
                <a:latin typeface="Montserrat SemiBold"/>
                <a:ea typeface="Montserrat SemiBold"/>
                <a:cs typeface="Montserrat SemiBold"/>
                <a:sym typeface="Montserrat SemiBold"/>
              </a:rPr>
              <a:t> </a:t>
            </a:r>
            <a:r>
              <a:rPr b="1" lang="es" sz="2000">
                <a:solidFill>
                  <a:schemeClr val="lt1"/>
                </a:solidFill>
                <a:latin typeface="Montserrat"/>
                <a:ea typeface="Montserrat"/>
                <a:cs typeface="Montserrat"/>
                <a:sym typeface="Montserrat"/>
              </a:rPr>
              <a:t>Título</a:t>
            </a:r>
            <a:br>
              <a:rPr b="1" lang="es" sz="2000">
                <a:solidFill>
                  <a:schemeClr val="lt1"/>
                </a:solidFill>
                <a:latin typeface="Montserrat"/>
                <a:ea typeface="Montserrat"/>
                <a:cs typeface="Montserrat"/>
                <a:sym typeface="Montserrat"/>
              </a:rPr>
            </a:br>
            <a:r>
              <a:rPr b="1" lang="es" sz="2000">
                <a:solidFill>
                  <a:schemeClr val="lt1"/>
                </a:solidFill>
                <a:latin typeface="Montserrat"/>
                <a:ea typeface="Montserrat"/>
                <a:cs typeface="Montserrat"/>
                <a:sym typeface="Montserrat"/>
              </a:rPr>
              <a:t> o Subtema </a:t>
            </a:r>
            <a:r>
              <a:rPr lang="es" sz="2000">
                <a:solidFill>
                  <a:schemeClr val="lt1"/>
                </a:solidFill>
                <a:latin typeface="Montserrat SemiBold"/>
                <a:ea typeface="Montserrat SemiBold"/>
                <a:cs typeface="Montserrat SemiBold"/>
                <a:sym typeface="Montserrat SemiBold"/>
              </a:rPr>
              <a:t>”</a:t>
            </a:r>
            <a:endParaRPr sz="2000">
              <a:solidFill>
                <a:schemeClr val="lt1"/>
              </a:solidFill>
              <a:latin typeface="Montserrat SemiBold"/>
              <a:ea typeface="Montserrat SemiBold"/>
              <a:cs typeface="Montserrat SemiBold"/>
              <a:sym typeface="Montserrat SemiBold"/>
            </a:endParaRPr>
          </a:p>
        </p:txBody>
      </p:sp>
      <p:pic>
        <p:nvPicPr>
          <p:cNvPr id="89" name="Google Shape;89;p18"/>
          <p:cNvPicPr preferRelativeResize="0"/>
          <p:nvPr/>
        </p:nvPicPr>
        <p:blipFill rotWithShape="1">
          <a:blip r:embed="rId3">
            <a:alphaModFix/>
          </a:blip>
          <a:srcRect b="2488" l="10572" r="4509" t="12593"/>
          <a:stretch/>
        </p:blipFill>
        <p:spPr>
          <a:xfrm>
            <a:off x="3586250" y="646275"/>
            <a:ext cx="5557750" cy="3704224"/>
          </a:xfrm>
          <a:prstGeom prst="rect">
            <a:avLst/>
          </a:prstGeom>
          <a:noFill/>
          <a:ln>
            <a:noFill/>
          </a:ln>
          <a:effectLst>
            <a:outerShdw blurRad="57150" rotWithShape="0" algn="bl" dir="5400000" dist="19050">
              <a:srgbClr val="000000">
                <a:alpha val="50000"/>
              </a:srgbClr>
            </a:outerShdw>
          </a:effectLst>
        </p:spPr>
      </p:pic>
      <p:sp>
        <p:nvSpPr>
          <p:cNvPr id="90" name="Google Shape;90;p18"/>
          <p:cNvSpPr txBox="1"/>
          <p:nvPr>
            <p:ph idx="1" type="body"/>
          </p:nvPr>
        </p:nvSpPr>
        <p:spPr>
          <a:xfrm>
            <a:off x="4462713" y="4350500"/>
            <a:ext cx="3725100" cy="309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1018"/>
              <a:buNone/>
            </a:pPr>
            <a:r>
              <a:rPr b="1" lang="es" sz="1040">
                <a:solidFill>
                  <a:srgbClr val="FFFFFF"/>
                </a:solidFill>
                <a:latin typeface="Montserrat"/>
                <a:ea typeface="Montserrat"/>
                <a:cs typeface="Montserrat"/>
                <a:sym typeface="Montserrat"/>
              </a:rPr>
              <a:t>“ Clic derecho en la imagen y reemplazar por otra”.</a:t>
            </a:r>
            <a:endParaRPr b="1" sz="1040">
              <a:solidFill>
                <a:srgbClr val="FFFFFF"/>
              </a:solidFill>
              <a:latin typeface="Montserrat"/>
              <a:ea typeface="Montserrat"/>
              <a:cs typeface="Montserrat"/>
              <a:sym typeface="Montserrat"/>
            </a:endParaRPr>
          </a:p>
        </p:txBody>
      </p:sp>
      <p:sp>
        <p:nvSpPr>
          <p:cNvPr id="91" name="Google Shape;91;p18"/>
          <p:cNvSpPr txBox="1"/>
          <p:nvPr>
            <p:ph idx="1" type="body"/>
          </p:nvPr>
        </p:nvSpPr>
        <p:spPr>
          <a:xfrm>
            <a:off x="341800" y="2421750"/>
            <a:ext cx="2808000" cy="109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00">
                <a:solidFill>
                  <a:srgbClr val="FFFFFF"/>
                </a:solidFill>
                <a:latin typeface="Montserrat SemiBold"/>
                <a:ea typeface="Montserrat SemiBold"/>
                <a:cs typeface="Montserrat SemiBold"/>
                <a:sym typeface="Montserrat SemiBold"/>
              </a:rPr>
              <a:t>“Eliminar y añadir texto”. Este texto es falso, se usa para simular el relleno de un párrafo. Duis quam mauris, ullamcorper id sapien vitae, aliquet cursuipsum. </a:t>
            </a:r>
            <a:endParaRPr sz="1000">
              <a:solidFill>
                <a:srgbClr val="FFFFFF"/>
              </a:solidFill>
              <a:latin typeface="Montserrat SemiBold"/>
              <a:ea typeface="Montserrat SemiBold"/>
              <a:cs typeface="Montserrat SemiBold"/>
              <a:sym typeface="Montserrat SemiBold"/>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92" name="Google Shape;92;p18"/>
          <p:cNvPicPr preferRelativeResize="0"/>
          <p:nvPr/>
        </p:nvPicPr>
        <p:blipFill>
          <a:blip r:embed="rId4">
            <a:alphaModFix/>
          </a:blip>
          <a:stretch>
            <a:fillRect/>
          </a:stretch>
        </p:blipFill>
        <p:spPr>
          <a:xfrm>
            <a:off x="385850" y="4459175"/>
            <a:ext cx="428450" cy="428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1223350" y="1089975"/>
            <a:ext cx="1663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s" sz="2000">
                <a:solidFill>
                  <a:srgbClr val="FF8300"/>
                </a:solidFill>
                <a:latin typeface="Montserrat"/>
                <a:ea typeface="Montserrat"/>
                <a:cs typeface="Montserrat"/>
                <a:sym typeface="Montserrat"/>
              </a:rPr>
              <a:t>“ Índice ”</a:t>
            </a:r>
            <a:r>
              <a:rPr b="1" lang="es" sz="2000">
                <a:solidFill>
                  <a:srgbClr val="FFFFFF"/>
                </a:solidFill>
                <a:latin typeface="Montserrat"/>
                <a:ea typeface="Montserrat"/>
                <a:cs typeface="Montserrat"/>
                <a:sym typeface="Montserrat"/>
              </a:rPr>
              <a:t> </a:t>
            </a:r>
            <a:endParaRPr b="1" sz="2000">
              <a:solidFill>
                <a:srgbClr val="FFFFFF"/>
              </a:solidFill>
              <a:latin typeface="Montserrat"/>
              <a:ea typeface="Montserrat"/>
              <a:cs typeface="Montserrat"/>
              <a:sym typeface="Montserrat"/>
            </a:endParaRPr>
          </a:p>
        </p:txBody>
      </p:sp>
      <p:sp>
        <p:nvSpPr>
          <p:cNvPr id="98" name="Google Shape;98;p19"/>
          <p:cNvSpPr txBox="1"/>
          <p:nvPr>
            <p:ph idx="1" type="body"/>
          </p:nvPr>
        </p:nvSpPr>
        <p:spPr>
          <a:xfrm>
            <a:off x="815250" y="1662675"/>
            <a:ext cx="3999900" cy="2419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lt1"/>
              </a:buClr>
              <a:buSzPts val="1400"/>
              <a:buFont typeface="Montserrat"/>
              <a:buChar char="●"/>
            </a:pPr>
            <a:r>
              <a:rPr lang="es">
                <a:solidFill>
                  <a:schemeClr val="lt1"/>
                </a:solidFill>
                <a:latin typeface="Montserrat"/>
                <a:ea typeface="Montserrat"/>
                <a:cs typeface="Montserrat"/>
                <a:sym typeface="Montserrat"/>
              </a:rPr>
              <a:t>“Añadir Tema 1”</a:t>
            </a:r>
            <a:endParaRPr>
              <a:solidFill>
                <a:schemeClr val="lt1"/>
              </a:solidFill>
              <a:latin typeface="Montserrat"/>
              <a:ea typeface="Montserrat"/>
              <a:cs typeface="Montserrat"/>
              <a:sym typeface="Montserrat"/>
            </a:endParaRPr>
          </a:p>
          <a:p>
            <a:pPr indent="-317500" lvl="0" marL="457200" rtl="0" algn="l">
              <a:spcBef>
                <a:spcPts val="0"/>
              </a:spcBef>
              <a:spcAft>
                <a:spcPts val="0"/>
              </a:spcAft>
              <a:buClr>
                <a:schemeClr val="lt1"/>
              </a:buClr>
              <a:buSzPts val="1400"/>
              <a:buFont typeface="Montserrat"/>
              <a:buChar char="●"/>
            </a:pPr>
            <a:r>
              <a:rPr lang="es">
                <a:solidFill>
                  <a:schemeClr val="lt1"/>
                </a:solidFill>
                <a:latin typeface="Montserrat"/>
                <a:ea typeface="Montserrat"/>
                <a:cs typeface="Montserrat"/>
                <a:sym typeface="Montserrat"/>
              </a:rPr>
              <a:t>“Añadir Tema 2”</a:t>
            </a:r>
            <a:endParaRPr>
              <a:solidFill>
                <a:schemeClr val="lt1"/>
              </a:solidFill>
              <a:latin typeface="Montserrat"/>
              <a:ea typeface="Montserrat"/>
              <a:cs typeface="Montserrat"/>
              <a:sym typeface="Montserrat"/>
            </a:endParaRPr>
          </a:p>
          <a:p>
            <a:pPr indent="-317500" lvl="0" marL="457200" rtl="0" algn="l">
              <a:spcBef>
                <a:spcPts val="0"/>
              </a:spcBef>
              <a:spcAft>
                <a:spcPts val="0"/>
              </a:spcAft>
              <a:buClr>
                <a:schemeClr val="lt1"/>
              </a:buClr>
              <a:buSzPts val="1400"/>
              <a:buFont typeface="Montserrat"/>
              <a:buChar char="●"/>
            </a:pPr>
            <a:r>
              <a:rPr lang="es">
                <a:solidFill>
                  <a:schemeClr val="lt1"/>
                </a:solidFill>
                <a:latin typeface="Montserrat"/>
                <a:ea typeface="Montserrat"/>
                <a:cs typeface="Montserrat"/>
                <a:sym typeface="Montserrat"/>
              </a:rPr>
              <a:t>“Añadir Tema 3”</a:t>
            </a:r>
            <a:endParaRPr>
              <a:solidFill>
                <a:schemeClr val="lt1"/>
              </a:solidFill>
              <a:latin typeface="Montserrat"/>
              <a:ea typeface="Montserrat"/>
              <a:cs typeface="Montserrat"/>
              <a:sym typeface="Montserrat"/>
            </a:endParaRPr>
          </a:p>
          <a:p>
            <a:pPr indent="-317500" lvl="0" marL="457200" rtl="0" algn="l">
              <a:spcBef>
                <a:spcPts val="0"/>
              </a:spcBef>
              <a:spcAft>
                <a:spcPts val="0"/>
              </a:spcAft>
              <a:buClr>
                <a:schemeClr val="lt1"/>
              </a:buClr>
              <a:buSzPts val="1400"/>
              <a:buFont typeface="Montserrat"/>
              <a:buChar char="●"/>
            </a:pPr>
            <a:r>
              <a:rPr lang="es">
                <a:solidFill>
                  <a:schemeClr val="lt1"/>
                </a:solidFill>
                <a:latin typeface="Montserrat"/>
                <a:ea typeface="Montserrat"/>
                <a:cs typeface="Montserrat"/>
                <a:sym typeface="Montserrat"/>
              </a:rPr>
              <a:t>“Añadir Tema 4”</a:t>
            </a:r>
            <a:endParaRPr>
              <a:solidFill>
                <a:schemeClr val="lt1"/>
              </a:solidFill>
              <a:latin typeface="Montserrat"/>
              <a:ea typeface="Montserrat"/>
              <a:cs typeface="Montserrat"/>
              <a:sym typeface="Montserrat"/>
            </a:endParaRPr>
          </a:p>
          <a:p>
            <a:pPr indent="-317500" lvl="0" marL="457200" rtl="0" algn="l">
              <a:spcBef>
                <a:spcPts val="0"/>
              </a:spcBef>
              <a:spcAft>
                <a:spcPts val="0"/>
              </a:spcAft>
              <a:buClr>
                <a:schemeClr val="lt1"/>
              </a:buClr>
              <a:buSzPts val="1400"/>
              <a:buFont typeface="Montserrat"/>
              <a:buChar char="●"/>
            </a:pPr>
            <a:r>
              <a:rPr lang="es">
                <a:solidFill>
                  <a:schemeClr val="lt1"/>
                </a:solidFill>
                <a:latin typeface="Montserrat"/>
                <a:ea typeface="Montserrat"/>
                <a:cs typeface="Montserrat"/>
                <a:sym typeface="Montserrat"/>
              </a:rPr>
              <a:t>“Añadir Tema 5”</a:t>
            </a:r>
            <a:endParaRPr>
              <a:solidFill>
                <a:schemeClr val="lt1"/>
              </a:solidFill>
              <a:latin typeface="Montserrat"/>
              <a:ea typeface="Montserrat"/>
              <a:cs typeface="Montserrat"/>
              <a:sym typeface="Montserrat"/>
            </a:endParaRPr>
          </a:p>
        </p:txBody>
      </p:sp>
      <p:pic>
        <p:nvPicPr>
          <p:cNvPr id="99" name="Google Shape;99;p19"/>
          <p:cNvPicPr preferRelativeResize="0"/>
          <p:nvPr/>
        </p:nvPicPr>
        <p:blipFill>
          <a:blip r:embed="rId4">
            <a:alphaModFix/>
          </a:blip>
          <a:stretch>
            <a:fillRect/>
          </a:stretch>
        </p:blipFill>
        <p:spPr>
          <a:xfrm>
            <a:off x="385850" y="4459175"/>
            <a:ext cx="428450" cy="42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503525"/>
            <a:ext cx="4260300" cy="4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600">
                <a:solidFill>
                  <a:srgbClr val="FF8300"/>
                </a:solidFill>
                <a:latin typeface="Montserrat"/>
                <a:ea typeface="Montserrat"/>
                <a:cs typeface="Montserrat"/>
                <a:sym typeface="Montserrat"/>
              </a:rPr>
              <a:t>“ Añadir Subtema ”</a:t>
            </a:r>
            <a:endParaRPr b="1" sz="2400">
              <a:solidFill>
                <a:srgbClr val="FF8300"/>
              </a:solidFill>
              <a:latin typeface="Montserrat"/>
              <a:ea typeface="Montserrat"/>
              <a:cs typeface="Montserrat"/>
              <a:sym typeface="Montserrat"/>
            </a:endParaRPr>
          </a:p>
        </p:txBody>
      </p:sp>
      <p:sp>
        <p:nvSpPr>
          <p:cNvPr id="105" name="Google Shape;105;p20"/>
          <p:cNvSpPr txBox="1"/>
          <p:nvPr>
            <p:ph idx="1" type="body"/>
          </p:nvPr>
        </p:nvSpPr>
        <p:spPr>
          <a:xfrm>
            <a:off x="311700" y="1152475"/>
            <a:ext cx="3999900" cy="317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chemeClr val="lt1"/>
                </a:solidFill>
              </a:rPr>
              <a:t>“</a:t>
            </a:r>
            <a:r>
              <a:rPr b="1" lang="es" sz="1100">
                <a:solidFill>
                  <a:schemeClr val="lt1"/>
                </a:solidFill>
              </a:rPr>
              <a:t>Eliminar y añadir texto nuevo”. Este texto es falso, se usa para simular el relleno de un párrafo.</a:t>
            </a:r>
            <a:r>
              <a:rPr lang="es" sz="1100">
                <a:solidFill>
                  <a:schemeClr val="lt1"/>
                </a:solidFill>
              </a:rPr>
              <a:t> Duis quam mauris, ullamcorper id sapien vitae, aliquet cursuipsum. </a:t>
            </a:r>
            <a:br>
              <a:rPr lang="es" sz="1100">
                <a:solidFill>
                  <a:schemeClr val="lt1"/>
                </a:solidFill>
              </a:rPr>
            </a:br>
            <a:br>
              <a:rPr lang="es" sz="1100">
                <a:solidFill>
                  <a:schemeClr val="lt1"/>
                </a:solidFill>
                <a:latin typeface="Montserrat"/>
                <a:ea typeface="Montserrat"/>
                <a:cs typeface="Montserrat"/>
                <a:sym typeface="Montserrat"/>
              </a:rPr>
            </a:br>
            <a:r>
              <a:rPr lang="es" sz="1100">
                <a:solidFill>
                  <a:schemeClr val="lt1"/>
                </a:solidFill>
                <a:latin typeface="Montserrat"/>
                <a:ea typeface="Montserrat"/>
                <a:cs typeface="Montserrat"/>
                <a:sym typeface="Montserrat"/>
              </a:rPr>
              <a:t>Deis a enim vulputate, vestibulum purus luctus, hendrerit enim. pellentesquse varius. Nunc quis odio sed risus pulvinar vehicula eu vel elit. Praesent lobortis, justo vitae rhoncus commodo, ante eros mollis odio, feugiat tempus orci lacus at diam.</a:t>
            </a:r>
            <a:endParaRPr sz="1100">
              <a:solidFill>
                <a:schemeClr val="lt1"/>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rPr lang="es" sz="1100">
                <a:solidFill>
                  <a:schemeClr val="lt1"/>
                </a:solidFill>
                <a:latin typeface="Montserrat"/>
                <a:ea typeface="Montserrat"/>
                <a:cs typeface="Montserrat"/>
                <a:sym typeface="Montserrat"/>
              </a:rPr>
              <a:t>venenatis vitae, justo. Nullam dictum felis eu pede mollis pretium. Integer tincidunt. Cras dapibus. Vivamus elementum semper nisi. Aenean vulputate eleifend tellus. Aenean leo ligula, porttitor eu, cons</a:t>
            </a:r>
            <a:endParaRPr sz="1100">
              <a:solidFill>
                <a:schemeClr val="lt1"/>
              </a:solidFill>
              <a:latin typeface="Montserrat"/>
              <a:ea typeface="Montserrat"/>
              <a:cs typeface="Montserrat"/>
              <a:sym typeface="Montserrat"/>
            </a:endParaRPr>
          </a:p>
        </p:txBody>
      </p:sp>
      <p:sp>
        <p:nvSpPr>
          <p:cNvPr id="106" name="Google Shape;106;p20"/>
          <p:cNvSpPr txBox="1"/>
          <p:nvPr>
            <p:ph idx="1" type="body"/>
          </p:nvPr>
        </p:nvSpPr>
        <p:spPr>
          <a:xfrm>
            <a:off x="4572000" y="1152475"/>
            <a:ext cx="3999900" cy="33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100">
                <a:solidFill>
                  <a:srgbClr val="FFFFFF"/>
                </a:solidFill>
              </a:rPr>
              <a:t>M</a:t>
            </a:r>
            <a:r>
              <a:rPr lang="es" sz="1100">
                <a:solidFill>
                  <a:schemeClr val="lt1"/>
                </a:solidFill>
                <a:latin typeface="Verdana"/>
                <a:ea typeface="Verdana"/>
                <a:cs typeface="Verdana"/>
                <a:sym typeface="Verdana"/>
              </a:rPr>
              <a:t>ollis pretium, Integer tincidunt. Cras dapibus. Vivamus elementum semper nisi. Aenean vulputate eleifend tellus. Aenean leo ligula, porttitor eu, cons.</a:t>
            </a:r>
            <a:endParaRPr sz="1100">
              <a:solidFill>
                <a:schemeClr val="lt1"/>
              </a:solidFill>
              <a:latin typeface="Verdana"/>
              <a:ea typeface="Verdana"/>
              <a:cs typeface="Verdana"/>
              <a:sym typeface="Verdana"/>
            </a:endParaRPr>
          </a:p>
          <a:p>
            <a:pPr indent="0" lvl="0" marL="0" rtl="0" algn="l">
              <a:spcBef>
                <a:spcPts val="1200"/>
              </a:spcBef>
              <a:spcAft>
                <a:spcPts val="1200"/>
              </a:spcAft>
              <a:buClr>
                <a:schemeClr val="dk1"/>
              </a:buClr>
              <a:buSzPts val="1100"/>
              <a:buFont typeface="Arial"/>
              <a:buNone/>
            </a:pPr>
            <a:r>
              <a:rPr lang="es" sz="1050">
                <a:solidFill>
                  <a:srgbClr val="FFFFFF"/>
                </a:solidFill>
                <a:latin typeface="Montserrat"/>
                <a:ea typeface="Montserrat"/>
                <a:cs typeface="Montserrat"/>
                <a:sym typeface="Montserrat"/>
              </a:rPr>
              <a:t>Aenean dapibus pharetra imperdiet. Aenean ac est gravida massa volutpat commodo. Curabitur sodales vel arcu ac pellentesque. Nullam ultrices cursus facilisis. Vivamus accumsan placerat justo. Nulla fringilla finibus mi at vehicula. </a:t>
            </a:r>
            <a:endParaRPr sz="1100">
              <a:solidFill>
                <a:srgbClr val="FFFFFF"/>
              </a:solidFill>
              <a:latin typeface="Montserrat"/>
              <a:ea typeface="Montserrat"/>
              <a:cs typeface="Montserrat"/>
              <a:sym typeface="Montserrat"/>
            </a:endParaRPr>
          </a:p>
        </p:txBody>
      </p:sp>
      <p:pic>
        <p:nvPicPr>
          <p:cNvPr id="107" name="Google Shape;107;p20"/>
          <p:cNvPicPr preferRelativeResize="0"/>
          <p:nvPr/>
        </p:nvPicPr>
        <p:blipFill>
          <a:blip r:embed="rId3">
            <a:alphaModFix/>
          </a:blip>
          <a:stretch>
            <a:fillRect/>
          </a:stretch>
        </p:blipFill>
        <p:spPr>
          <a:xfrm>
            <a:off x="385850" y="4459175"/>
            <a:ext cx="428450" cy="428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503525"/>
            <a:ext cx="4260300" cy="4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600">
                <a:solidFill>
                  <a:srgbClr val="FF8300"/>
                </a:solidFill>
                <a:latin typeface="Montserrat"/>
                <a:ea typeface="Montserrat"/>
                <a:cs typeface="Montserrat"/>
                <a:sym typeface="Montserrat"/>
              </a:rPr>
              <a:t>“ Añadir Subtema ”</a:t>
            </a:r>
            <a:endParaRPr b="1" sz="2400">
              <a:solidFill>
                <a:srgbClr val="FF8300"/>
              </a:solidFill>
              <a:latin typeface="Montserrat"/>
              <a:ea typeface="Montserrat"/>
              <a:cs typeface="Montserrat"/>
              <a:sym typeface="Montserrat"/>
            </a:endParaRPr>
          </a:p>
        </p:txBody>
      </p:sp>
      <p:sp>
        <p:nvSpPr>
          <p:cNvPr id="113" name="Google Shape;113;p21"/>
          <p:cNvSpPr txBox="1"/>
          <p:nvPr>
            <p:ph idx="1" type="body"/>
          </p:nvPr>
        </p:nvSpPr>
        <p:spPr>
          <a:xfrm>
            <a:off x="311700" y="1152475"/>
            <a:ext cx="3999900" cy="3178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s" sz="1000">
                <a:solidFill>
                  <a:schemeClr val="lt1"/>
                </a:solidFill>
              </a:rPr>
              <a:t>“</a:t>
            </a:r>
            <a:r>
              <a:rPr b="1" lang="es" sz="1100">
                <a:solidFill>
                  <a:schemeClr val="lt1"/>
                </a:solidFill>
              </a:rPr>
              <a:t>Eliminar y </a:t>
            </a:r>
            <a:r>
              <a:rPr b="1" lang="es" sz="1100">
                <a:solidFill>
                  <a:schemeClr val="lt1"/>
                </a:solidFill>
              </a:rPr>
              <a:t>añadir texto nuevo”. Este texto es falso, se usa para simular el relleno de un párrafo.</a:t>
            </a:r>
            <a:r>
              <a:rPr lang="es" sz="1100">
                <a:solidFill>
                  <a:schemeClr val="lt1"/>
                </a:solidFill>
              </a:rPr>
              <a:t> Duis quam mauris, ullamcorper id sapien vitae, aliquet cursuipsum. </a:t>
            </a:r>
            <a:br>
              <a:rPr lang="es" sz="1100">
                <a:solidFill>
                  <a:schemeClr val="lt1"/>
                </a:solidFill>
              </a:rPr>
            </a:br>
            <a:br>
              <a:rPr lang="es" sz="1100">
                <a:solidFill>
                  <a:schemeClr val="lt1"/>
                </a:solidFill>
                <a:latin typeface="Montserrat"/>
                <a:ea typeface="Montserrat"/>
                <a:cs typeface="Montserrat"/>
                <a:sym typeface="Montserrat"/>
              </a:rPr>
            </a:br>
            <a:r>
              <a:rPr lang="es" sz="1100">
                <a:solidFill>
                  <a:schemeClr val="lt1"/>
                </a:solidFill>
                <a:latin typeface="Montserrat"/>
                <a:ea typeface="Montserrat"/>
                <a:cs typeface="Montserrat"/>
                <a:sym typeface="Montserrat"/>
              </a:rPr>
              <a:t>Deis a enim vulputate, vestibulum purus luctus, hendrerit enim. pellentesquse varius. Nunc quis odio sed risus pulvinar vehicula eu vel elit. Praesent lobortis, justo vitae rhoncus commodo, ante eros mollis odio, feugiat tempus orci lacus at diam.</a:t>
            </a:r>
            <a:endParaRPr sz="1100">
              <a:solidFill>
                <a:schemeClr val="lt1"/>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rPr lang="es" sz="1100">
                <a:solidFill>
                  <a:schemeClr val="lt1"/>
                </a:solidFill>
                <a:latin typeface="Montserrat"/>
                <a:ea typeface="Montserrat"/>
                <a:cs typeface="Montserrat"/>
                <a:sym typeface="Montserrat"/>
              </a:rPr>
              <a:t>venenatis vitae, justo. Nullam dictum felis eu pede mollis pretium. Integer tincidunt. Cras dapibus. Vivamus elementum semper nisi. Aenean vulputate eleifend tellus. Aenean leo ligula, porttitor eu, cons</a:t>
            </a:r>
            <a:endParaRPr sz="1100">
              <a:solidFill>
                <a:schemeClr val="lt1"/>
              </a:solidFill>
              <a:latin typeface="Montserrat"/>
              <a:ea typeface="Montserrat"/>
              <a:cs typeface="Montserrat"/>
              <a:sym typeface="Montserrat"/>
            </a:endParaRPr>
          </a:p>
        </p:txBody>
      </p:sp>
      <p:pic>
        <p:nvPicPr>
          <p:cNvPr id="114" name="Google Shape;114;p21"/>
          <p:cNvPicPr preferRelativeResize="0"/>
          <p:nvPr/>
        </p:nvPicPr>
        <p:blipFill>
          <a:blip r:embed="rId3">
            <a:alphaModFix/>
          </a:blip>
          <a:stretch>
            <a:fillRect/>
          </a:stretch>
        </p:blipFill>
        <p:spPr>
          <a:xfrm>
            <a:off x="385850" y="4459175"/>
            <a:ext cx="428450" cy="428450"/>
          </a:xfrm>
          <a:prstGeom prst="rect">
            <a:avLst/>
          </a:prstGeom>
          <a:noFill/>
          <a:ln>
            <a:noFill/>
          </a:ln>
        </p:spPr>
      </p:pic>
      <p:pic>
        <p:nvPicPr>
          <p:cNvPr id="115" name="Google Shape;115;p21"/>
          <p:cNvPicPr preferRelativeResize="0"/>
          <p:nvPr/>
        </p:nvPicPr>
        <p:blipFill rotWithShape="1">
          <a:blip r:embed="rId4">
            <a:alphaModFix/>
          </a:blip>
          <a:srcRect b="8699" l="0" r="0" t="49578"/>
          <a:stretch/>
        </p:blipFill>
        <p:spPr>
          <a:xfrm>
            <a:off x="5013050" y="1304875"/>
            <a:ext cx="3725126" cy="2331848"/>
          </a:xfrm>
          <a:prstGeom prst="rect">
            <a:avLst/>
          </a:prstGeom>
          <a:noFill/>
          <a:ln>
            <a:noFill/>
          </a:ln>
          <a:effectLst>
            <a:outerShdw blurRad="57150" rotWithShape="0" algn="bl" dir="5400000" dist="19050">
              <a:srgbClr val="000000">
                <a:alpha val="50000"/>
              </a:srgbClr>
            </a:outerShdw>
          </a:effectLst>
        </p:spPr>
      </p:pic>
      <p:sp>
        <p:nvSpPr>
          <p:cNvPr id="116" name="Google Shape;116;p21"/>
          <p:cNvSpPr txBox="1"/>
          <p:nvPr/>
        </p:nvSpPr>
        <p:spPr>
          <a:xfrm>
            <a:off x="4860775" y="3633375"/>
            <a:ext cx="37251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es" sz="1040">
                <a:solidFill>
                  <a:srgbClr val="FF8300"/>
                </a:solidFill>
                <a:latin typeface="Montserrat SemiBold"/>
                <a:ea typeface="Montserrat SemiBold"/>
                <a:cs typeface="Montserrat SemiBold"/>
                <a:sym typeface="Montserrat SemiBold"/>
              </a:rPr>
              <a:t>“ Clic derecho en la imagen y reemplazar por otra”.</a:t>
            </a:r>
            <a:endParaRPr sz="1040">
              <a:solidFill>
                <a:srgbClr val="FF8300"/>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