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SemiBold"/>
      <p:regular r:id="rId27"/>
      <p:bold r:id="rId28"/>
      <p:italic r:id="rId29"/>
      <p:boldItalic r:id="rId30"/>
    </p:embeddedFont>
    <p:embeddedFont>
      <p:font typeface="Montserrat"/>
      <p:regular r:id="rId31"/>
      <p:bold r:id="rId32"/>
      <p:italic r:id="rId33"/>
      <p:boldItalic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A4A3A4"/>
          </p15:clr>
        </p15:guide>
        <p15:guide id="3" pos="245">
          <p15:clr>
            <a:srgbClr val="9AA0A6"/>
          </p15:clr>
        </p15:guide>
        <p15:guide id="4" pos="5523">
          <p15:clr>
            <a:srgbClr val="9AA0A6"/>
          </p15:clr>
        </p15:guide>
        <p15:guide id="5" orient="horz" pos="2809">
          <p15:clr>
            <a:srgbClr val="9AA0A6"/>
          </p15:clr>
        </p15:guide>
        <p15:guide id="6" orient="horz" pos="152">
          <p15:clr>
            <a:srgbClr val="9AA0A6"/>
          </p15:clr>
        </p15:guide>
      </p15:sldGuideLst>
    </p:ext>
    <p:ext uri="GoogleSlidesCustomDataVersion2">
      <go:slidesCustomData xmlns:go="http://customooxmlschemas.google.com/" r:id="rId39" roundtripDataSignature="AMtx7mhhT/DobDaHGWJ+Szw+zRUPDQKi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 pos="245"/>
        <p:guide pos="5523"/>
        <p:guide pos="2809" orient="horz"/>
        <p:guide pos="15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MontserratSemiBold-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erriweather-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erriweather-italic.fntdata"/><Relationship Id="rId14" Type="http://schemas.openxmlformats.org/officeDocument/2006/relationships/slide" Target="slides/slide9.xml"/><Relationship Id="rId36" Type="http://schemas.openxmlformats.org/officeDocument/2006/relationships/font" Target="fonts/Merriweather-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Merriweather-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 name="Shape 13"/>
        <p:cNvGrpSpPr/>
        <p:nvPr/>
      </p:nvGrpSpPr>
      <p:grpSpPr>
        <a:xfrm>
          <a:off x="0" y="0"/>
          <a:ext cx="0" cy="0"/>
          <a:chOff x="0" y="0"/>
          <a:chExt cx="0" cy="0"/>
        </a:xfrm>
      </p:grpSpPr>
      <p:sp>
        <p:nvSpPr>
          <p:cNvPr id="14" name="Google Shape;14;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 name="Google Shape;15;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 name="Google Shape;1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5F5F5"/>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7.jpg"/><Relationship Id="rId5" Type="http://schemas.openxmlformats.org/officeDocument/2006/relationships/image" Target="../media/image5.png"/><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1.jpg"/><Relationship Id="rId7"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36.jpg"/><Relationship Id="rId5" Type="http://schemas.openxmlformats.org/officeDocument/2006/relationships/image" Target="../media/image29.jpg"/><Relationship Id="rId6" Type="http://schemas.openxmlformats.org/officeDocument/2006/relationships/image" Target="../media/image20.png"/><Relationship Id="rId7"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7.pn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7.jp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8.jp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342725" y="2089000"/>
            <a:ext cx="5649900" cy="722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1"/>
              </a:buClr>
              <a:buSzPts val="990"/>
              <a:buFont typeface="Arial"/>
              <a:buNone/>
            </a:pPr>
            <a:r>
              <a:rPr b="1" lang="es" sz="2840">
                <a:solidFill>
                  <a:srgbClr val="041147"/>
                </a:solidFill>
                <a:latin typeface="Montserrat"/>
                <a:ea typeface="Montserrat"/>
                <a:cs typeface="Montserrat"/>
                <a:sym typeface="Montserrat"/>
              </a:rPr>
              <a:t>Añadir Título Principal</a:t>
            </a:r>
            <a:endParaRPr b="1" sz="2840">
              <a:solidFill>
                <a:srgbClr val="041147"/>
              </a:solidFill>
            </a:endParaRPr>
          </a:p>
        </p:txBody>
      </p:sp>
      <p:sp>
        <p:nvSpPr>
          <p:cNvPr id="55" name="Google Shape;55;p1"/>
          <p:cNvSpPr txBox="1"/>
          <p:nvPr>
            <p:ph idx="1" type="subTitle"/>
          </p:nvPr>
        </p:nvSpPr>
        <p:spPr>
          <a:xfrm>
            <a:off x="297500" y="2754900"/>
            <a:ext cx="5649900" cy="513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800"/>
              <a:buNone/>
            </a:pPr>
            <a:r>
              <a:rPr lang="es" sz="2200">
                <a:solidFill>
                  <a:srgbClr val="FF8300"/>
                </a:solidFill>
                <a:latin typeface="Montserrat SemiBold"/>
                <a:ea typeface="Montserrat SemiBold"/>
                <a:cs typeface="Montserrat SemiBold"/>
                <a:sym typeface="Montserrat SemiBold"/>
              </a:rPr>
              <a:t>( Subtítulos )</a:t>
            </a:r>
            <a:endParaRPr sz="2200">
              <a:solidFill>
                <a:srgbClr val="FF8300"/>
              </a:solidFill>
              <a:latin typeface="Montserrat SemiBold"/>
              <a:ea typeface="Montserrat SemiBold"/>
              <a:cs typeface="Montserrat SemiBold"/>
              <a:sym typeface="Montserrat SemiBold"/>
            </a:endParaRPr>
          </a:p>
        </p:txBody>
      </p:sp>
      <p:pic>
        <p:nvPicPr>
          <p:cNvPr id="56" name="Google Shape;56;p1"/>
          <p:cNvPicPr preferRelativeResize="0"/>
          <p:nvPr/>
        </p:nvPicPr>
        <p:blipFill rotWithShape="1">
          <a:blip r:embed="rId3">
            <a:alphaModFix/>
          </a:blip>
          <a:srcRect b="0" l="0" r="0" t="0"/>
          <a:stretch/>
        </p:blipFill>
        <p:spPr>
          <a:xfrm>
            <a:off x="6064748" y="0"/>
            <a:ext cx="3079251" cy="5143500"/>
          </a:xfrm>
          <a:prstGeom prst="rect">
            <a:avLst/>
          </a:prstGeom>
          <a:noFill/>
          <a:ln>
            <a:noFill/>
          </a:ln>
        </p:spPr>
      </p:pic>
      <p:pic>
        <p:nvPicPr>
          <p:cNvPr id="57" name="Google Shape;57;p1"/>
          <p:cNvPicPr preferRelativeResize="0"/>
          <p:nvPr/>
        </p:nvPicPr>
        <p:blipFill rotWithShape="1">
          <a:blip r:embed="rId4">
            <a:alphaModFix/>
          </a:blip>
          <a:srcRect b="0" l="0" r="0" t="0"/>
          <a:stretch/>
        </p:blipFill>
        <p:spPr>
          <a:xfrm>
            <a:off x="389400" y="1364250"/>
            <a:ext cx="1461228" cy="692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311700" y="503525"/>
            <a:ext cx="4260300" cy="4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s" sz="1600">
                <a:solidFill>
                  <a:srgbClr val="041147"/>
                </a:solidFill>
                <a:latin typeface="Montserrat"/>
                <a:ea typeface="Montserrat"/>
                <a:cs typeface="Montserrat"/>
                <a:sym typeface="Montserrat"/>
              </a:rPr>
              <a:t>“ Añadir Subtema ”</a:t>
            </a:r>
            <a:endParaRPr b="1" sz="2400">
              <a:solidFill>
                <a:srgbClr val="041147"/>
              </a:solidFill>
              <a:latin typeface="Montserrat"/>
              <a:ea typeface="Montserrat"/>
              <a:cs typeface="Montserrat"/>
              <a:sym typeface="Montserrat"/>
            </a:endParaRPr>
          </a:p>
        </p:txBody>
      </p:sp>
      <p:sp>
        <p:nvSpPr>
          <p:cNvPr id="140" name="Google Shape;140;p10"/>
          <p:cNvSpPr txBox="1"/>
          <p:nvPr>
            <p:ph idx="1" type="body"/>
          </p:nvPr>
        </p:nvSpPr>
        <p:spPr>
          <a:xfrm>
            <a:off x="311700" y="1152475"/>
            <a:ext cx="3999900" cy="317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b="1" lang="es" sz="1100">
                <a:solidFill>
                  <a:srgbClr val="041147"/>
                </a:solidFill>
                <a:latin typeface="Montserrat"/>
                <a:ea typeface="Montserrat"/>
                <a:cs typeface="Montserrat"/>
                <a:sym typeface="Montserrat"/>
              </a:rPr>
              <a:t>“ Eliminar y añadir texto nuevo”. Este texto es falso, se usa para simular el relleno de un párrafo.</a:t>
            </a:r>
            <a:r>
              <a:rPr lang="es" sz="1100">
                <a:solidFill>
                  <a:srgbClr val="041147"/>
                </a:solidFill>
                <a:latin typeface="Montserrat"/>
                <a:ea typeface="Montserrat"/>
                <a:cs typeface="Montserrat"/>
                <a:sym typeface="Montserrat"/>
              </a:rPr>
              <a:t> Duis quam mauris, ullamcorper id sapien vitae, aliquet cursuipsum. </a:t>
            </a:r>
            <a:endParaRPr sz="1100">
              <a:solidFill>
                <a:srgbClr val="041147"/>
              </a:solidFill>
              <a:latin typeface="Montserrat"/>
              <a:ea typeface="Montserrat"/>
              <a:cs typeface="Montserrat"/>
              <a:sym typeface="Montserrat"/>
            </a:endParaRPr>
          </a:p>
          <a:p>
            <a:pPr indent="0" lvl="0" marL="0" rtl="0" algn="just">
              <a:lnSpc>
                <a:spcPct val="115000"/>
              </a:lnSpc>
              <a:spcBef>
                <a:spcPts val="1200"/>
              </a:spcBef>
              <a:spcAft>
                <a:spcPts val="0"/>
              </a:spcAft>
              <a:buSzPts val="1400"/>
              <a:buNone/>
            </a:pPr>
            <a:r>
              <a:rPr lang="es" sz="1100">
                <a:solidFill>
                  <a:srgbClr val="041147"/>
                </a:solidFill>
                <a:latin typeface="Montserrat"/>
                <a:ea typeface="Montserrat"/>
                <a:cs typeface="Montserrat"/>
                <a:sym typeface="Montserrat"/>
              </a:rPr>
              <a:t>Deis a enim vulputate, vestibulum purus luctus, hendrerit enim. pellentesquse varius. Nunc quis odio sed risus pulvinar vehicula eu vel elit. Praesent lobortis, justo vitae rhoncus commodo, ante eros mollis odio, feugiat tempus orci lacus at diam.</a:t>
            </a:r>
            <a:endParaRPr sz="1100">
              <a:solidFill>
                <a:srgbClr val="041147"/>
              </a:solidFill>
              <a:latin typeface="Montserrat"/>
              <a:ea typeface="Montserrat"/>
              <a:cs typeface="Montserrat"/>
              <a:sym typeface="Montserrat"/>
            </a:endParaRPr>
          </a:p>
          <a:p>
            <a:pPr indent="0" lvl="0" marL="0" rtl="0" algn="l">
              <a:lnSpc>
                <a:spcPct val="115000"/>
              </a:lnSpc>
              <a:spcBef>
                <a:spcPts val="1200"/>
              </a:spcBef>
              <a:spcAft>
                <a:spcPts val="1200"/>
              </a:spcAft>
              <a:buClr>
                <a:schemeClr val="dk1"/>
              </a:buClr>
              <a:buSzPts val="1100"/>
              <a:buFont typeface="Arial"/>
              <a:buNone/>
            </a:pPr>
            <a:r>
              <a:rPr lang="es" sz="1100">
                <a:solidFill>
                  <a:srgbClr val="041147"/>
                </a:solidFill>
                <a:latin typeface="Montserrat"/>
                <a:ea typeface="Montserrat"/>
                <a:cs typeface="Montserrat"/>
                <a:sym typeface="Montserrat"/>
              </a:rPr>
              <a:t>venenatis vitae, justo. Nullam dictum felis eu pede mollis pretium. Integer tincidunt. Eu vel elit; raesent lobortis, justo vitae rhoncus commodo, ante eros mo</a:t>
            </a:r>
            <a:endParaRPr sz="1100">
              <a:solidFill>
                <a:srgbClr val="041147"/>
              </a:solidFill>
              <a:latin typeface="Montserrat"/>
              <a:ea typeface="Montserrat"/>
              <a:cs typeface="Montserrat"/>
              <a:sym typeface="Montserrat"/>
            </a:endParaRPr>
          </a:p>
        </p:txBody>
      </p:sp>
      <p:sp>
        <p:nvSpPr>
          <p:cNvPr id="141" name="Google Shape;141;p10"/>
          <p:cNvSpPr txBox="1"/>
          <p:nvPr>
            <p:ph idx="1" type="body"/>
          </p:nvPr>
        </p:nvSpPr>
        <p:spPr>
          <a:xfrm>
            <a:off x="4768200" y="1152575"/>
            <a:ext cx="3999900" cy="249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s" sz="1200">
                <a:solidFill>
                  <a:srgbClr val="041147"/>
                </a:solidFill>
                <a:latin typeface="Montserrat"/>
                <a:ea typeface="Montserrat"/>
                <a:cs typeface="Montserrat"/>
                <a:sym typeface="Montserrat"/>
              </a:rPr>
              <a:t>Mollis pretium, Integer tincidunt. Cras dapibus. Vivamus elementum semper nisi. Aenean vulputate eleifend tellus. Aenean leo ligula, porttitor eu, cons.</a:t>
            </a:r>
            <a:endParaRPr sz="1200">
              <a:solidFill>
                <a:srgbClr val="041147"/>
              </a:solidFill>
              <a:latin typeface="Montserrat"/>
              <a:ea typeface="Montserrat"/>
              <a:cs typeface="Montserrat"/>
              <a:sym typeface="Montserrat"/>
            </a:endParaRPr>
          </a:p>
          <a:p>
            <a:pPr indent="-317500" lvl="0" marL="457200" rtl="0" algn="l">
              <a:lnSpc>
                <a:spcPct val="115000"/>
              </a:lnSpc>
              <a:spcBef>
                <a:spcPts val="120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Aenean dapibus pharetra</a:t>
            </a:r>
            <a:endParaRPr sz="1200">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 Imperdiet aenean ac est gravida mass.</a:t>
            </a:r>
            <a:endParaRPr sz="1200">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Curabitur sodales vel arcu ac pellentesque. </a:t>
            </a:r>
            <a:endParaRPr sz="1200">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Nullam ultrices cursus facilisis. Vivamus </a:t>
            </a:r>
            <a:endParaRPr sz="1200">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Accumsan placerat justo. Nulla fringilla </a:t>
            </a:r>
            <a:endParaRPr sz="1200">
              <a:solidFill>
                <a:srgbClr val="041147"/>
              </a:solidFill>
              <a:latin typeface="Montserrat"/>
              <a:ea typeface="Montserrat"/>
              <a:cs typeface="Montserrat"/>
              <a:sym typeface="Montserrat"/>
            </a:endParaRPr>
          </a:p>
          <a:p>
            <a:pPr indent="0" lvl="0" marL="457200" rtl="0" algn="l">
              <a:lnSpc>
                <a:spcPct val="115000"/>
              </a:lnSpc>
              <a:spcBef>
                <a:spcPts val="1200"/>
              </a:spcBef>
              <a:spcAft>
                <a:spcPts val="1200"/>
              </a:spcAft>
              <a:buSzPts val="1400"/>
              <a:buNone/>
            </a:pPr>
            <a:br>
              <a:rPr lang="es" sz="1050">
                <a:solidFill>
                  <a:srgbClr val="041147"/>
                </a:solidFill>
                <a:latin typeface="Montserrat"/>
                <a:ea typeface="Montserrat"/>
                <a:cs typeface="Montserrat"/>
                <a:sym typeface="Montserrat"/>
              </a:rPr>
            </a:br>
            <a:endParaRPr sz="1100">
              <a:solidFill>
                <a:srgbClr val="041147"/>
              </a:solidFill>
              <a:latin typeface="Montserrat"/>
              <a:ea typeface="Montserrat"/>
              <a:cs typeface="Montserrat"/>
              <a:sym typeface="Montserrat"/>
            </a:endParaRPr>
          </a:p>
        </p:txBody>
      </p:sp>
      <p:pic>
        <p:nvPicPr>
          <p:cNvPr id="142" name="Google Shape;142;p10"/>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143" name="Google Shape;143;p10"/>
          <p:cNvPicPr preferRelativeResize="0"/>
          <p:nvPr/>
        </p:nvPicPr>
        <p:blipFill rotWithShape="1">
          <a:blip r:embed="rId4">
            <a:alphaModFix/>
          </a:blip>
          <a:srcRect b="0" l="0" r="0" t="0"/>
          <a:stretch/>
        </p:blipFill>
        <p:spPr>
          <a:xfrm>
            <a:off x="8219827" y="0"/>
            <a:ext cx="924175" cy="1059102"/>
          </a:xfrm>
          <a:prstGeom prst="rect">
            <a:avLst/>
          </a:prstGeom>
          <a:noFill/>
          <a:ln>
            <a:noFill/>
          </a:ln>
        </p:spPr>
      </p:pic>
      <p:pic>
        <p:nvPicPr>
          <p:cNvPr id="144" name="Google Shape;144;p10"/>
          <p:cNvPicPr preferRelativeResize="0"/>
          <p:nvPr/>
        </p:nvPicPr>
        <p:blipFill rotWithShape="1">
          <a:blip r:embed="rId5">
            <a:alphaModFix/>
          </a:blip>
          <a:srcRect b="0" l="0" r="0" t="0"/>
          <a:stretch/>
        </p:blipFill>
        <p:spPr>
          <a:xfrm flipH="1">
            <a:off x="7710438" y="4330675"/>
            <a:ext cx="1433557" cy="812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type="title"/>
          </p:nvPr>
        </p:nvSpPr>
        <p:spPr>
          <a:xfrm>
            <a:off x="311700" y="503525"/>
            <a:ext cx="4260300" cy="4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s" sz="1600">
                <a:solidFill>
                  <a:srgbClr val="041147"/>
                </a:solidFill>
                <a:latin typeface="Montserrat"/>
                <a:ea typeface="Montserrat"/>
                <a:cs typeface="Montserrat"/>
                <a:sym typeface="Montserrat"/>
              </a:rPr>
              <a:t>“ Añadir Subtema ”</a:t>
            </a:r>
            <a:endParaRPr b="1" sz="2400">
              <a:solidFill>
                <a:srgbClr val="041147"/>
              </a:solidFill>
              <a:latin typeface="Montserrat"/>
              <a:ea typeface="Montserrat"/>
              <a:cs typeface="Montserrat"/>
              <a:sym typeface="Montserrat"/>
            </a:endParaRPr>
          </a:p>
        </p:txBody>
      </p:sp>
      <p:sp>
        <p:nvSpPr>
          <p:cNvPr id="150" name="Google Shape;150;p11"/>
          <p:cNvSpPr txBox="1"/>
          <p:nvPr>
            <p:ph idx="1" type="body"/>
          </p:nvPr>
        </p:nvSpPr>
        <p:spPr>
          <a:xfrm>
            <a:off x="311700" y="1152475"/>
            <a:ext cx="3999900" cy="3178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b="1" lang="es" sz="1000">
                <a:solidFill>
                  <a:srgbClr val="041147"/>
                </a:solidFill>
                <a:latin typeface="Montserrat"/>
                <a:ea typeface="Montserrat"/>
                <a:cs typeface="Montserrat"/>
                <a:sym typeface="Montserrat"/>
              </a:rPr>
              <a:t>“</a:t>
            </a:r>
            <a:r>
              <a:rPr b="1" lang="es" sz="1100">
                <a:solidFill>
                  <a:srgbClr val="041147"/>
                </a:solidFill>
                <a:latin typeface="Montserrat"/>
                <a:ea typeface="Montserrat"/>
                <a:cs typeface="Montserrat"/>
                <a:sym typeface="Montserrat"/>
              </a:rPr>
              <a:t>Eliminar y añadir texto nuevo”. Este texto es falso, se usa para simular el relleno de un párrafo</a:t>
            </a:r>
            <a:r>
              <a:rPr lang="es" sz="1100">
                <a:solidFill>
                  <a:srgbClr val="041147"/>
                </a:solidFill>
                <a:latin typeface="Montserrat"/>
                <a:ea typeface="Montserrat"/>
                <a:cs typeface="Montserrat"/>
                <a:sym typeface="Montserrat"/>
              </a:rPr>
              <a:t>. Duis quam mauris, ullamcorper id sapien vitae, aliquet cursuipsum. </a:t>
            </a:r>
            <a:br>
              <a:rPr lang="es" sz="1100">
                <a:solidFill>
                  <a:srgbClr val="041147"/>
                </a:solidFill>
                <a:latin typeface="Montserrat"/>
                <a:ea typeface="Montserrat"/>
                <a:cs typeface="Montserrat"/>
                <a:sym typeface="Montserrat"/>
              </a:rPr>
            </a:br>
            <a:br>
              <a:rPr lang="es" sz="1100">
                <a:solidFill>
                  <a:srgbClr val="041147"/>
                </a:solidFill>
                <a:latin typeface="Montserrat"/>
                <a:ea typeface="Montserrat"/>
                <a:cs typeface="Montserrat"/>
                <a:sym typeface="Montserrat"/>
              </a:rPr>
            </a:br>
            <a:r>
              <a:rPr lang="es" sz="1100">
                <a:solidFill>
                  <a:srgbClr val="041147"/>
                </a:solidFill>
                <a:latin typeface="Montserrat"/>
                <a:ea typeface="Montserrat"/>
                <a:cs typeface="Montserrat"/>
                <a:sym typeface="Montserrat"/>
              </a:rPr>
              <a:t>Deis a enim vulputate, vestibulum purus luctus, hendrerit enim. pellentesquse varius. Nunc quis odio sed risus pulvinar vehicula eu vel elit. Praesent lobortis, justo vitae rhoncus commodo, ante eros mollis odio, feugiat tempus orci lacus at diam.</a:t>
            </a:r>
            <a:endParaRPr sz="1100">
              <a:solidFill>
                <a:srgbClr val="041147"/>
              </a:solidFill>
              <a:latin typeface="Montserrat"/>
              <a:ea typeface="Montserrat"/>
              <a:cs typeface="Montserrat"/>
              <a:sym typeface="Montserrat"/>
            </a:endParaRPr>
          </a:p>
          <a:p>
            <a:pPr indent="0" lvl="0" marL="0" rtl="0" algn="l">
              <a:lnSpc>
                <a:spcPct val="115000"/>
              </a:lnSpc>
              <a:spcBef>
                <a:spcPts val="1200"/>
              </a:spcBef>
              <a:spcAft>
                <a:spcPts val="1200"/>
              </a:spcAft>
              <a:buClr>
                <a:schemeClr val="dk1"/>
              </a:buClr>
              <a:buSzPts val="1100"/>
              <a:buFont typeface="Arial"/>
              <a:buNone/>
            </a:pPr>
            <a:r>
              <a:rPr lang="es" sz="1100">
                <a:solidFill>
                  <a:srgbClr val="041147"/>
                </a:solidFill>
                <a:latin typeface="Montserrat"/>
                <a:ea typeface="Montserrat"/>
                <a:cs typeface="Montserrat"/>
                <a:sym typeface="Montserrat"/>
              </a:rPr>
              <a:t>venenatis vitae, justo. Nullam dictum felis eu pede mollis pretium. Integer tincidunt. Cras dapibus. Vivamus elementum semper nisi. Aenean vulputate eleifend tellus. Aenean leo ligula, porttitor eu, co</a:t>
            </a:r>
            <a:r>
              <a:rPr lang="es" sz="1100">
                <a:solidFill>
                  <a:schemeClr val="lt1"/>
                </a:solidFill>
                <a:latin typeface="Montserrat"/>
                <a:ea typeface="Montserrat"/>
                <a:cs typeface="Montserrat"/>
                <a:sym typeface="Montserrat"/>
              </a:rPr>
              <a:t>ns</a:t>
            </a:r>
            <a:endParaRPr sz="1100">
              <a:solidFill>
                <a:schemeClr val="lt1"/>
              </a:solidFill>
              <a:latin typeface="Montserrat"/>
              <a:ea typeface="Montserrat"/>
              <a:cs typeface="Montserrat"/>
              <a:sym typeface="Montserrat"/>
            </a:endParaRPr>
          </a:p>
        </p:txBody>
      </p:sp>
      <p:sp>
        <p:nvSpPr>
          <p:cNvPr id="151" name="Google Shape;151;p11"/>
          <p:cNvSpPr txBox="1"/>
          <p:nvPr>
            <p:ph idx="1" type="body"/>
          </p:nvPr>
        </p:nvSpPr>
        <p:spPr>
          <a:xfrm>
            <a:off x="4489250" y="3577750"/>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018"/>
              <a:buNone/>
            </a:pPr>
            <a:r>
              <a:rPr b="1" lang="es" sz="1040">
                <a:solidFill>
                  <a:srgbClr val="041147"/>
                </a:solidFill>
                <a:latin typeface="Montserrat"/>
                <a:ea typeface="Montserrat"/>
                <a:cs typeface="Montserrat"/>
                <a:sym typeface="Montserrat"/>
              </a:rPr>
              <a:t>“ Clic derecho en la imagen y reemplazar por otra”.</a:t>
            </a:r>
            <a:endParaRPr b="1" sz="1040">
              <a:solidFill>
                <a:srgbClr val="041147"/>
              </a:solidFill>
              <a:latin typeface="Montserrat"/>
              <a:ea typeface="Montserrat"/>
              <a:cs typeface="Montserrat"/>
              <a:sym typeface="Montserrat"/>
            </a:endParaRPr>
          </a:p>
        </p:txBody>
      </p:sp>
      <p:pic>
        <p:nvPicPr>
          <p:cNvPr id="152" name="Google Shape;152;p11"/>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153" name="Google Shape;153;p11"/>
          <p:cNvPicPr preferRelativeResize="0"/>
          <p:nvPr/>
        </p:nvPicPr>
        <p:blipFill rotWithShape="1">
          <a:blip r:embed="rId4">
            <a:alphaModFix/>
          </a:blip>
          <a:srcRect b="0" l="0" r="0" t="0"/>
          <a:stretch/>
        </p:blipFill>
        <p:spPr>
          <a:xfrm>
            <a:off x="8392000" y="0"/>
            <a:ext cx="752225" cy="5085201"/>
          </a:xfrm>
          <a:prstGeom prst="rect">
            <a:avLst/>
          </a:prstGeom>
          <a:noFill/>
          <a:ln>
            <a:noFill/>
          </a:ln>
        </p:spPr>
      </p:pic>
      <p:pic>
        <p:nvPicPr>
          <p:cNvPr id="154" name="Google Shape;154;p11"/>
          <p:cNvPicPr preferRelativeResize="0"/>
          <p:nvPr/>
        </p:nvPicPr>
        <p:blipFill rotWithShape="1">
          <a:blip r:embed="rId5">
            <a:alphaModFix/>
          </a:blip>
          <a:srcRect b="8698" l="0" r="0" t="49578"/>
          <a:stretch/>
        </p:blipFill>
        <p:spPr>
          <a:xfrm>
            <a:off x="4708250" y="1356225"/>
            <a:ext cx="3399649" cy="2128102"/>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ph type="title"/>
          </p:nvPr>
        </p:nvSpPr>
        <p:spPr>
          <a:xfrm>
            <a:off x="311700" y="386500"/>
            <a:ext cx="2808000" cy="428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400"/>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60" name="Google Shape;160;p12"/>
          <p:cNvSpPr txBox="1"/>
          <p:nvPr>
            <p:ph idx="1" type="body"/>
          </p:nvPr>
        </p:nvSpPr>
        <p:spPr>
          <a:xfrm>
            <a:off x="311700" y="893250"/>
            <a:ext cx="2808000" cy="109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61" name="Google Shape;161;p12" title="Points scored"/>
          <p:cNvPicPr preferRelativeResize="0"/>
          <p:nvPr/>
        </p:nvPicPr>
        <p:blipFill rotWithShape="1">
          <a:blip r:embed="rId3">
            <a:alphaModFix/>
          </a:blip>
          <a:srcRect b="0" l="0" r="0" t="0"/>
          <a:stretch/>
        </p:blipFill>
        <p:spPr>
          <a:xfrm>
            <a:off x="1083400" y="2020700"/>
            <a:ext cx="3385026" cy="2093106"/>
          </a:xfrm>
          <a:prstGeom prst="rect">
            <a:avLst/>
          </a:prstGeom>
          <a:noFill/>
          <a:ln>
            <a:noFill/>
          </a:ln>
          <a:effectLst>
            <a:outerShdw blurRad="57150" rotWithShape="0" algn="bl" dir="5400000" dist="19050">
              <a:srgbClr val="000000">
                <a:alpha val="49803"/>
              </a:srgbClr>
            </a:outerShdw>
          </a:effectLst>
        </p:spPr>
      </p:pic>
      <p:pic>
        <p:nvPicPr>
          <p:cNvPr id="162" name="Google Shape;162;p12" title="Points scored"/>
          <p:cNvPicPr preferRelativeResize="0"/>
          <p:nvPr/>
        </p:nvPicPr>
        <p:blipFill rotWithShape="1">
          <a:blip r:embed="rId4">
            <a:alphaModFix/>
          </a:blip>
          <a:srcRect b="0" l="0" r="0" t="0"/>
          <a:stretch/>
        </p:blipFill>
        <p:spPr>
          <a:xfrm>
            <a:off x="4968450" y="2020730"/>
            <a:ext cx="3385026" cy="2093045"/>
          </a:xfrm>
          <a:prstGeom prst="rect">
            <a:avLst/>
          </a:prstGeom>
          <a:noFill/>
          <a:ln>
            <a:noFill/>
          </a:ln>
          <a:effectLst>
            <a:outerShdw blurRad="57150" rotWithShape="0" algn="bl" dir="5400000" dist="19050">
              <a:srgbClr val="000000">
                <a:alpha val="49803"/>
              </a:srgbClr>
            </a:outerShdw>
          </a:effectLst>
        </p:spPr>
      </p:pic>
      <p:sp>
        <p:nvSpPr>
          <p:cNvPr id="163" name="Google Shape;163;p12"/>
          <p:cNvSpPr txBox="1"/>
          <p:nvPr>
            <p:ph idx="1" type="body"/>
          </p:nvPr>
        </p:nvSpPr>
        <p:spPr>
          <a:xfrm>
            <a:off x="4968450" y="4142950"/>
            <a:ext cx="3384900" cy="428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200"/>
              <a:buNone/>
            </a:pPr>
            <a:r>
              <a:rPr lang="es" sz="1000">
                <a:solidFill>
                  <a:srgbClr val="041147"/>
                </a:solidFill>
                <a:latin typeface="Montserrat SemiBold"/>
                <a:ea typeface="Montserrat SemiBold"/>
                <a:cs typeface="Montserrat SemiBold"/>
                <a:sym typeface="Montserrat SemiBold"/>
              </a:rPr>
              <a:t>“ Información adicional acerca del gráfico “.</a:t>
            </a:r>
            <a:endParaRPr sz="1000">
              <a:solidFill>
                <a:srgbClr val="041147"/>
              </a:solidFill>
              <a:latin typeface="Montserrat SemiBold"/>
              <a:ea typeface="Montserrat SemiBold"/>
              <a:cs typeface="Montserrat SemiBold"/>
              <a:sym typeface="Montserrat SemiBold"/>
            </a:endParaRPr>
          </a:p>
        </p:txBody>
      </p:sp>
      <p:sp>
        <p:nvSpPr>
          <p:cNvPr id="164" name="Google Shape;164;p12"/>
          <p:cNvSpPr txBox="1"/>
          <p:nvPr>
            <p:ph idx="1" type="body"/>
          </p:nvPr>
        </p:nvSpPr>
        <p:spPr>
          <a:xfrm>
            <a:off x="1083463" y="4142950"/>
            <a:ext cx="3384900" cy="428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200"/>
              <a:buNone/>
            </a:pPr>
            <a:r>
              <a:rPr lang="es" sz="1000">
                <a:solidFill>
                  <a:srgbClr val="041147"/>
                </a:solidFill>
                <a:latin typeface="Montserrat SemiBold"/>
                <a:ea typeface="Montserrat SemiBold"/>
                <a:cs typeface="Montserrat SemiBold"/>
                <a:sym typeface="Montserrat SemiBold"/>
              </a:rPr>
              <a:t>“ Información adicional acerca del gráfico “.</a:t>
            </a:r>
            <a:endParaRPr sz="1000">
              <a:solidFill>
                <a:srgbClr val="041147"/>
              </a:solidFill>
              <a:latin typeface="Montserrat SemiBold"/>
              <a:ea typeface="Montserrat SemiBold"/>
              <a:cs typeface="Montserrat SemiBold"/>
              <a:sym typeface="Montserrat SemiBold"/>
            </a:endParaRPr>
          </a:p>
        </p:txBody>
      </p:sp>
      <p:pic>
        <p:nvPicPr>
          <p:cNvPr id="165" name="Google Shape;165;p12"/>
          <p:cNvPicPr preferRelativeResize="0"/>
          <p:nvPr/>
        </p:nvPicPr>
        <p:blipFill rotWithShape="1">
          <a:blip r:embed="rId5">
            <a:alphaModFix/>
          </a:blip>
          <a:srcRect b="0" l="0" r="0" t="0"/>
          <a:stretch/>
        </p:blipFill>
        <p:spPr>
          <a:xfrm>
            <a:off x="389400" y="4459175"/>
            <a:ext cx="428450" cy="428450"/>
          </a:xfrm>
          <a:prstGeom prst="rect">
            <a:avLst/>
          </a:prstGeom>
          <a:noFill/>
          <a:ln>
            <a:noFill/>
          </a:ln>
        </p:spPr>
      </p:pic>
      <p:pic>
        <p:nvPicPr>
          <p:cNvPr id="166" name="Google Shape;166;p12"/>
          <p:cNvPicPr preferRelativeResize="0"/>
          <p:nvPr/>
        </p:nvPicPr>
        <p:blipFill rotWithShape="1">
          <a:blip r:embed="rId6">
            <a:alphaModFix/>
          </a:blip>
          <a:srcRect b="0" l="0" r="0" t="0"/>
          <a:stretch/>
        </p:blipFill>
        <p:spPr>
          <a:xfrm>
            <a:off x="8353350" y="-12"/>
            <a:ext cx="801525" cy="9185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815763" y="555600"/>
            <a:ext cx="2808000" cy="75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400"/>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72" name="Google Shape;172;p13"/>
          <p:cNvSpPr txBox="1"/>
          <p:nvPr>
            <p:ph idx="1" type="body"/>
          </p:nvPr>
        </p:nvSpPr>
        <p:spPr>
          <a:xfrm>
            <a:off x="738063" y="1389600"/>
            <a:ext cx="2808000" cy="31794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Clr>
                <a:schemeClr val="dk1"/>
              </a:buClr>
              <a:buSzPts val="1100"/>
              <a:buFont typeface="Arial"/>
              <a:buNone/>
            </a:pPr>
            <a:r>
              <a:rPr b="1" lang="es" sz="1000">
                <a:solidFill>
                  <a:srgbClr val="041147"/>
                </a:solidFill>
                <a:latin typeface="Montserrat"/>
                <a:ea typeface="Montserrat"/>
                <a:cs typeface="Montserrat"/>
                <a:sym typeface="Montserrat"/>
              </a:rPr>
              <a:t>“Eliminar y añadir texto nuevo”. Este texto es falso, se usa para simular el relleno de un párrafo</a:t>
            </a:r>
            <a:r>
              <a:rPr lang="es" sz="1000">
                <a:solidFill>
                  <a:srgbClr val="041147"/>
                </a:solidFill>
                <a:latin typeface="Montserrat"/>
                <a:ea typeface="Montserrat"/>
                <a:cs typeface="Montserrat"/>
                <a:sym typeface="Montserrat"/>
              </a:rPr>
              <a:t>. Duis quam mauris, ullamcorper id sapien vitae, aliquet cursuipsum. </a:t>
            </a:r>
            <a:br>
              <a:rPr lang="es" sz="1000">
                <a:solidFill>
                  <a:srgbClr val="041147"/>
                </a:solidFill>
                <a:latin typeface="Montserrat"/>
                <a:ea typeface="Montserrat"/>
                <a:cs typeface="Montserrat"/>
                <a:sym typeface="Montserrat"/>
              </a:rPr>
            </a:br>
            <a:br>
              <a:rPr lang="es" sz="1000">
                <a:solidFill>
                  <a:srgbClr val="041147"/>
                </a:solidFill>
                <a:latin typeface="Montserrat"/>
                <a:ea typeface="Montserrat"/>
                <a:cs typeface="Montserrat"/>
                <a:sym typeface="Montserrat"/>
              </a:rPr>
            </a:br>
            <a:r>
              <a:rPr lang="es" sz="1000">
                <a:solidFill>
                  <a:srgbClr val="041147"/>
                </a:solidFill>
                <a:latin typeface="Montserrat"/>
                <a:ea typeface="Montserrat"/>
                <a:cs typeface="Montserrat"/>
                <a:sym typeface="Montserrat"/>
              </a:rPr>
              <a:t>Cambiar el gráfico acorde su necesidad. pellentesque varius. Nunc quis odio sed risus pulvinar vehicula eu vel elit. Praesent lobortis, justo vitae rhoncus commodo, ante eros mollis odio, feugiat tempus orci lacus at diam. </a:t>
            </a:r>
            <a:br>
              <a:rPr lang="es">
                <a:solidFill>
                  <a:srgbClr val="041147"/>
                </a:solidFill>
                <a:latin typeface="Montserrat"/>
                <a:ea typeface="Montserrat"/>
                <a:cs typeface="Montserrat"/>
                <a:sym typeface="Montserrat"/>
              </a:rPr>
            </a:br>
            <a:endParaRPr>
              <a:solidFill>
                <a:srgbClr val="041147"/>
              </a:solidFill>
              <a:latin typeface="Montserrat"/>
              <a:ea typeface="Montserrat"/>
              <a:cs typeface="Montserrat"/>
              <a:sym typeface="Montserrat"/>
            </a:endParaRPr>
          </a:p>
          <a:p>
            <a:pPr indent="0" lvl="0" marL="0" rtl="0" algn="l">
              <a:lnSpc>
                <a:spcPct val="115000"/>
              </a:lnSpc>
              <a:spcBef>
                <a:spcPts val="1200"/>
              </a:spcBef>
              <a:spcAft>
                <a:spcPts val="1200"/>
              </a:spcAft>
              <a:buSzPts val="1200"/>
              <a:buNone/>
            </a:pPr>
            <a:r>
              <a:t/>
            </a:r>
            <a:endParaRPr>
              <a:solidFill>
                <a:srgbClr val="FFFFFF"/>
              </a:solidFill>
              <a:latin typeface="Montserrat"/>
              <a:ea typeface="Montserrat"/>
              <a:cs typeface="Montserrat"/>
              <a:sym typeface="Montserrat"/>
            </a:endParaRPr>
          </a:p>
        </p:txBody>
      </p:sp>
      <p:sp>
        <p:nvSpPr>
          <p:cNvPr id="173" name="Google Shape;173;p13"/>
          <p:cNvSpPr txBox="1"/>
          <p:nvPr>
            <p:ph idx="1" type="body"/>
          </p:nvPr>
        </p:nvSpPr>
        <p:spPr>
          <a:xfrm>
            <a:off x="4042500" y="3827675"/>
            <a:ext cx="4363500" cy="428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200"/>
              <a:buNone/>
            </a:pPr>
            <a:r>
              <a:rPr lang="es" sz="1000">
                <a:solidFill>
                  <a:srgbClr val="041147"/>
                </a:solidFill>
                <a:latin typeface="Montserrat SemiBold"/>
                <a:ea typeface="Montserrat SemiBold"/>
                <a:cs typeface="Montserrat SemiBold"/>
                <a:sym typeface="Montserrat SemiBold"/>
              </a:rPr>
              <a:t>“ Información adicional acerca del gráfico “.</a:t>
            </a:r>
            <a:endParaRPr sz="1000">
              <a:solidFill>
                <a:srgbClr val="041147"/>
              </a:solidFill>
              <a:latin typeface="Montserrat SemiBold"/>
              <a:ea typeface="Montserrat SemiBold"/>
              <a:cs typeface="Montserrat SemiBold"/>
              <a:sym typeface="Montserrat SemiBold"/>
            </a:endParaRPr>
          </a:p>
        </p:txBody>
      </p:sp>
      <p:pic>
        <p:nvPicPr>
          <p:cNvPr id="174" name="Google Shape;174;p13" title="Points scored"/>
          <p:cNvPicPr preferRelativeResize="0"/>
          <p:nvPr/>
        </p:nvPicPr>
        <p:blipFill rotWithShape="1">
          <a:blip r:embed="rId3">
            <a:alphaModFix/>
          </a:blip>
          <a:srcRect b="0" l="0" r="0" t="0"/>
          <a:stretch/>
        </p:blipFill>
        <p:spPr>
          <a:xfrm>
            <a:off x="4042488" y="1129625"/>
            <a:ext cx="4363449" cy="2698049"/>
          </a:xfrm>
          <a:prstGeom prst="rect">
            <a:avLst/>
          </a:prstGeom>
          <a:noFill/>
          <a:ln>
            <a:noFill/>
          </a:ln>
          <a:effectLst>
            <a:outerShdw blurRad="57150" rotWithShape="0" algn="bl" dir="5400000" dist="19050">
              <a:srgbClr val="000000">
                <a:alpha val="49803"/>
              </a:srgbClr>
            </a:outerShdw>
          </a:effectLst>
        </p:spPr>
      </p:pic>
      <p:pic>
        <p:nvPicPr>
          <p:cNvPr id="175" name="Google Shape;175;p13"/>
          <p:cNvPicPr preferRelativeResize="0"/>
          <p:nvPr/>
        </p:nvPicPr>
        <p:blipFill rotWithShape="1">
          <a:blip r:embed="rId4">
            <a:alphaModFix/>
          </a:blip>
          <a:srcRect b="0" l="0" r="0" t="0"/>
          <a:stretch/>
        </p:blipFill>
        <p:spPr>
          <a:xfrm>
            <a:off x="389400" y="4459175"/>
            <a:ext cx="428450" cy="428450"/>
          </a:xfrm>
          <a:prstGeom prst="rect">
            <a:avLst/>
          </a:prstGeom>
          <a:noFill/>
          <a:ln>
            <a:noFill/>
          </a:ln>
        </p:spPr>
      </p:pic>
      <p:pic>
        <p:nvPicPr>
          <p:cNvPr id="176" name="Google Shape;176;p13"/>
          <p:cNvPicPr preferRelativeResize="0"/>
          <p:nvPr/>
        </p:nvPicPr>
        <p:blipFill rotWithShape="1">
          <a:blip r:embed="rId5">
            <a:alphaModFix/>
          </a:blip>
          <a:srcRect b="0" l="3614" r="0" t="0"/>
          <a:stretch/>
        </p:blipFill>
        <p:spPr>
          <a:xfrm>
            <a:off x="8342475" y="0"/>
            <a:ext cx="801525" cy="952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1194625" y="1661800"/>
            <a:ext cx="2808000" cy="428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400"/>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82" name="Google Shape;182;p14"/>
          <p:cNvSpPr txBox="1"/>
          <p:nvPr>
            <p:ph idx="1" type="body"/>
          </p:nvPr>
        </p:nvSpPr>
        <p:spPr>
          <a:xfrm>
            <a:off x="1194625" y="2168550"/>
            <a:ext cx="2808000" cy="109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83" name="Google Shape;183;p14"/>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184" name="Google Shape;184;p14"/>
          <p:cNvPicPr preferRelativeResize="0"/>
          <p:nvPr/>
        </p:nvPicPr>
        <p:blipFill rotWithShape="1">
          <a:blip r:embed="rId4">
            <a:alphaModFix/>
          </a:blip>
          <a:srcRect b="0" l="3127" r="4893" t="15952"/>
          <a:stretch/>
        </p:blipFill>
        <p:spPr>
          <a:xfrm>
            <a:off x="5035250" y="369250"/>
            <a:ext cx="2759300" cy="3672474"/>
          </a:xfrm>
          <a:prstGeom prst="rect">
            <a:avLst/>
          </a:prstGeom>
          <a:noFill/>
          <a:ln>
            <a:noFill/>
          </a:ln>
          <a:effectLst>
            <a:outerShdw blurRad="57150" rotWithShape="0" algn="bl" dir="5400000" dist="19050">
              <a:srgbClr val="000000">
                <a:alpha val="49803"/>
              </a:srgbClr>
            </a:outerShdw>
          </a:effectLst>
        </p:spPr>
      </p:pic>
      <p:sp>
        <p:nvSpPr>
          <p:cNvPr id="185" name="Google Shape;185;p14"/>
          <p:cNvSpPr txBox="1"/>
          <p:nvPr>
            <p:ph idx="1" type="body"/>
          </p:nvPr>
        </p:nvSpPr>
        <p:spPr>
          <a:xfrm>
            <a:off x="4626200" y="4150175"/>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018"/>
              <a:buNone/>
            </a:pPr>
            <a:r>
              <a:rPr lang="es" sz="939">
                <a:solidFill>
                  <a:srgbClr val="041147"/>
                </a:solidFill>
                <a:latin typeface="Montserrat SemiBold"/>
                <a:ea typeface="Montserrat SemiBold"/>
                <a:cs typeface="Montserrat SemiBold"/>
                <a:sym typeface="Montserrat SemiBold"/>
              </a:rPr>
              <a:t>“ Clic derecho en la imagen y reemplazar por otra”.</a:t>
            </a:r>
            <a:endParaRPr sz="939">
              <a:solidFill>
                <a:srgbClr val="041147"/>
              </a:solidFill>
              <a:latin typeface="Montserrat SemiBold"/>
              <a:ea typeface="Montserrat SemiBold"/>
              <a:cs typeface="Montserrat SemiBold"/>
              <a:sym typeface="Montserrat SemiBold"/>
            </a:endParaRPr>
          </a:p>
        </p:txBody>
      </p:sp>
      <p:pic>
        <p:nvPicPr>
          <p:cNvPr id="186" name="Google Shape;186;p14"/>
          <p:cNvPicPr preferRelativeResize="0"/>
          <p:nvPr/>
        </p:nvPicPr>
        <p:blipFill rotWithShape="1">
          <a:blip r:embed="rId5">
            <a:alphaModFix/>
          </a:blip>
          <a:srcRect b="0" l="0" r="0" t="0"/>
          <a:stretch/>
        </p:blipFill>
        <p:spPr>
          <a:xfrm>
            <a:off x="8392000" y="0"/>
            <a:ext cx="752225" cy="5085201"/>
          </a:xfrm>
          <a:prstGeom prst="rect">
            <a:avLst/>
          </a:prstGeom>
          <a:noFill/>
          <a:ln>
            <a:noFill/>
          </a:ln>
        </p:spPr>
      </p:pic>
      <p:pic>
        <p:nvPicPr>
          <p:cNvPr id="187" name="Google Shape;187;p14"/>
          <p:cNvPicPr preferRelativeResize="0"/>
          <p:nvPr/>
        </p:nvPicPr>
        <p:blipFill rotWithShape="1">
          <a:blip r:embed="rId6">
            <a:alphaModFix/>
          </a:blip>
          <a:srcRect b="0" l="0" r="0" t="0"/>
          <a:stretch/>
        </p:blipFill>
        <p:spPr>
          <a:xfrm flipH="1">
            <a:off x="-4" y="0"/>
            <a:ext cx="900925" cy="9378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1194625" y="1661800"/>
            <a:ext cx="2808000" cy="428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400"/>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93" name="Google Shape;193;p15"/>
          <p:cNvSpPr txBox="1"/>
          <p:nvPr>
            <p:ph idx="1" type="body"/>
          </p:nvPr>
        </p:nvSpPr>
        <p:spPr>
          <a:xfrm>
            <a:off x="1194625" y="2168550"/>
            <a:ext cx="2808000" cy="109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94" name="Google Shape;194;p15"/>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sp>
        <p:nvSpPr>
          <p:cNvPr id="195" name="Google Shape;195;p15"/>
          <p:cNvSpPr txBox="1"/>
          <p:nvPr>
            <p:ph idx="1" type="body"/>
          </p:nvPr>
        </p:nvSpPr>
        <p:spPr>
          <a:xfrm>
            <a:off x="4653050" y="4720825"/>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018"/>
              <a:buNone/>
            </a:pPr>
            <a:r>
              <a:rPr lang="es" sz="939">
                <a:solidFill>
                  <a:srgbClr val="041147"/>
                </a:solidFill>
                <a:latin typeface="Montserrat SemiBold"/>
                <a:ea typeface="Montserrat SemiBold"/>
                <a:cs typeface="Montserrat SemiBold"/>
                <a:sym typeface="Montserrat SemiBold"/>
              </a:rPr>
              <a:t>“ Clic derecho sobre imagen y reemplazar por otra”.</a:t>
            </a:r>
            <a:endParaRPr sz="939">
              <a:solidFill>
                <a:srgbClr val="041147"/>
              </a:solidFill>
              <a:latin typeface="Montserrat SemiBold"/>
              <a:ea typeface="Montserrat SemiBold"/>
              <a:cs typeface="Montserrat SemiBold"/>
              <a:sym typeface="Montserrat SemiBold"/>
            </a:endParaRPr>
          </a:p>
        </p:txBody>
      </p:sp>
      <p:pic>
        <p:nvPicPr>
          <p:cNvPr id="196" name="Google Shape;196;p15"/>
          <p:cNvPicPr preferRelativeResize="0"/>
          <p:nvPr/>
        </p:nvPicPr>
        <p:blipFill rotWithShape="1">
          <a:blip r:embed="rId4">
            <a:alphaModFix/>
          </a:blip>
          <a:srcRect b="20021" l="0" r="6629" t="7170"/>
          <a:stretch/>
        </p:blipFill>
        <p:spPr>
          <a:xfrm>
            <a:off x="5311000" y="259925"/>
            <a:ext cx="2621824" cy="1362601"/>
          </a:xfrm>
          <a:prstGeom prst="rect">
            <a:avLst/>
          </a:prstGeom>
          <a:noFill/>
          <a:ln>
            <a:noFill/>
          </a:ln>
          <a:effectLst>
            <a:outerShdw blurRad="57150" rotWithShape="0" algn="bl" dir="5400000" dist="19050">
              <a:srgbClr val="000000">
                <a:alpha val="49803"/>
              </a:srgbClr>
            </a:outerShdw>
          </a:effectLst>
        </p:spPr>
      </p:pic>
      <p:pic>
        <p:nvPicPr>
          <p:cNvPr id="197" name="Google Shape;197;p15"/>
          <p:cNvPicPr preferRelativeResize="0"/>
          <p:nvPr/>
        </p:nvPicPr>
        <p:blipFill rotWithShape="1">
          <a:blip r:embed="rId5">
            <a:alphaModFix/>
          </a:blip>
          <a:srcRect b="0" l="0" r="0" t="22021"/>
          <a:stretch/>
        </p:blipFill>
        <p:spPr>
          <a:xfrm>
            <a:off x="5311000" y="1762150"/>
            <a:ext cx="2621824" cy="1362601"/>
          </a:xfrm>
          <a:prstGeom prst="rect">
            <a:avLst/>
          </a:prstGeom>
          <a:noFill/>
          <a:ln>
            <a:noFill/>
          </a:ln>
          <a:effectLst>
            <a:outerShdw blurRad="57150" rotWithShape="0" algn="bl" dir="5400000" dist="19050">
              <a:srgbClr val="000000">
                <a:alpha val="49803"/>
              </a:srgbClr>
            </a:outerShdw>
          </a:effectLst>
        </p:spPr>
      </p:pic>
      <p:pic>
        <p:nvPicPr>
          <p:cNvPr id="198" name="Google Shape;198;p15"/>
          <p:cNvPicPr preferRelativeResize="0"/>
          <p:nvPr/>
        </p:nvPicPr>
        <p:blipFill rotWithShape="1">
          <a:blip r:embed="rId6">
            <a:alphaModFix/>
          </a:blip>
          <a:srcRect b="11010" l="0" r="0" t="11010"/>
          <a:stretch/>
        </p:blipFill>
        <p:spPr>
          <a:xfrm>
            <a:off x="5311000" y="3264375"/>
            <a:ext cx="2621824" cy="1362601"/>
          </a:xfrm>
          <a:prstGeom prst="rect">
            <a:avLst/>
          </a:prstGeom>
          <a:noFill/>
          <a:ln>
            <a:noFill/>
          </a:ln>
          <a:effectLst>
            <a:outerShdw blurRad="57150" rotWithShape="0" algn="bl" dir="5400000" dist="19050">
              <a:srgbClr val="000000">
                <a:alpha val="49803"/>
              </a:srgbClr>
            </a:outerShdw>
          </a:effectLst>
        </p:spPr>
      </p:pic>
      <p:pic>
        <p:nvPicPr>
          <p:cNvPr id="199" name="Google Shape;199;p15"/>
          <p:cNvPicPr preferRelativeResize="0"/>
          <p:nvPr/>
        </p:nvPicPr>
        <p:blipFill rotWithShape="1">
          <a:blip r:embed="rId7">
            <a:alphaModFix/>
          </a:blip>
          <a:srcRect b="0" l="0" r="0" t="0"/>
          <a:stretch/>
        </p:blipFill>
        <p:spPr>
          <a:xfrm>
            <a:off x="8402825" y="14825"/>
            <a:ext cx="730550" cy="5113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txBox="1"/>
          <p:nvPr>
            <p:ph idx="4294967295" type="body"/>
          </p:nvPr>
        </p:nvSpPr>
        <p:spPr>
          <a:xfrm>
            <a:off x="926950" y="3833850"/>
            <a:ext cx="30000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018"/>
              <a:buNone/>
            </a:pPr>
            <a:r>
              <a:rPr lang="es" sz="1040">
                <a:solidFill>
                  <a:srgbClr val="041147"/>
                </a:solidFill>
                <a:latin typeface="Montserrat SemiBold"/>
                <a:ea typeface="Montserrat SemiBold"/>
                <a:cs typeface="Montserrat SemiBold"/>
                <a:sym typeface="Montserrat SemiBold"/>
              </a:rPr>
              <a:t>“ Sustituir por una imagen ”.</a:t>
            </a:r>
            <a:endParaRPr sz="1040">
              <a:solidFill>
                <a:srgbClr val="041147"/>
              </a:solidFill>
              <a:latin typeface="Montserrat SemiBold"/>
              <a:ea typeface="Montserrat SemiBold"/>
              <a:cs typeface="Montserrat SemiBold"/>
              <a:sym typeface="Montserrat SemiBold"/>
            </a:endParaRPr>
          </a:p>
        </p:txBody>
      </p:sp>
      <p:sp>
        <p:nvSpPr>
          <p:cNvPr id="205" name="Google Shape;205;p16"/>
          <p:cNvSpPr txBox="1"/>
          <p:nvPr>
            <p:ph idx="4294967295" type="body"/>
          </p:nvPr>
        </p:nvSpPr>
        <p:spPr>
          <a:xfrm>
            <a:off x="5248525" y="3833850"/>
            <a:ext cx="30000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018"/>
              <a:buNone/>
            </a:pPr>
            <a:r>
              <a:rPr lang="es" sz="1040">
                <a:solidFill>
                  <a:srgbClr val="041147"/>
                </a:solidFill>
                <a:latin typeface="Montserrat SemiBold"/>
                <a:ea typeface="Montserrat SemiBold"/>
                <a:cs typeface="Montserrat SemiBold"/>
                <a:sym typeface="Montserrat SemiBold"/>
              </a:rPr>
              <a:t>“ Sustituir por una imagen ”.</a:t>
            </a:r>
            <a:endParaRPr sz="1040">
              <a:solidFill>
                <a:srgbClr val="041147"/>
              </a:solidFill>
              <a:latin typeface="Montserrat SemiBold"/>
              <a:ea typeface="Montserrat SemiBold"/>
              <a:cs typeface="Montserrat SemiBold"/>
              <a:sym typeface="Montserrat SemiBold"/>
            </a:endParaRPr>
          </a:p>
        </p:txBody>
      </p:sp>
      <p:pic>
        <p:nvPicPr>
          <p:cNvPr id="206" name="Google Shape;206;p16"/>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207" name="Google Shape;207;p16"/>
          <p:cNvPicPr preferRelativeResize="0"/>
          <p:nvPr/>
        </p:nvPicPr>
        <p:blipFill rotWithShape="1">
          <a:blip r:embed="rId4">
            <a:alphaModFix/>
          </a:blip>
          <a:srcRect b="10601" l="8236" r="15147" t="22090"/>
          <a:stretch/>
        </p:blipFill>
        <p:spPr>
          <a:xfrm>
            <a:off x="678100" y="1729725"/>
            <a:ext cx="3497702" cy="2049601"/>
          </a:xfrm>
          <a:prstGeom prst="rect">
            <a:avLst/>
          </a:prstGeom>
          <a:noFill/>
          <a:ln>
            <a:noFill/>
          </a:ln>
          <a:effectLst>
            <a:outerShdw blurRad="57150" rotWithShape="0" algn="bl" dir="5400000" dist="19050">
              <a:srgbClr val="000000">
                <a:alpha val="49803"/>
              </a:srgbClr>
            </a:outerShdw>
          </a:effectLst>
        </p:spPr>
      </p:pic>
      <p:pic>
        <p:nvPicPr>
          <p:cNvPr id="208" name="Google Shape;208;p16"/>
          <p:cNvPicPr preferRelativeResize="0"/>
          <p:nvPr/>
        </p:nvPicPr>
        <p:blipFill rotWithShape="1">
          <a:blip r:embed="rId5">
            <a:alphaModFix/>
          </a:blip>
          <a:srcRect b="6040" l="0" r="0" t="6040"/>
          <a:stretch/>
        </p:blipFill>
        <p:spPr>
          <a:xfrm>
            <a:off x="4999675" y="1729725"/>
            <a:ext cx="3497702" cy="2049602"/>
          </a:xfrm>
          <a:prstGeom prst="rect">
            <a:avLst/>
          </a:prstGeom>
          <a:noFill/>
          <a:ln>
            <a:noFill/>
          </a:ln>
          <a:effectLst>
            <a:outerShdw blurRad="57150" rotWithShape="0" algn="bl" dir="5400000" dist="19050">
              <a:srgbClr val="000000">
                <a:alpha val="49803"/>
              </a:srgbClr>
            </a:outerShdw>
          </a:effectLst>
        </p:spPr>
      </p:pic>
      <p:sp>
        <p:nvSpPr>
          <p:cNvPr id="209" name="Google Shape;209;p16"/>
          <p:cNvSpPr txBox="1"/>
          <p:nvPr>
            <p:ph type="title"/>
          </p:nvPr>
        </p:nvSpPr>
        <p:spPr>
          <a:xfrm>
            <a:off x="678100" y="241700"/>
            <a:ext cx="2808000" cy="428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210" name="Google Shape;210;p16"/>
          <p:cNvSpPr txBox="1"/>
          <p:nvPr>
            <p:ph idx="4294967295" type="body"/>
          </p:nvPr>
        </p:nvSpPr>
        <p:spPr>
          <a:xfrm>
            <a:off x="678100" y="748450"/>
            <a:ext cx="3591900" cy="109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211" name="Google Shape;211;p16"/>
          <p:cNvPicPr preferRelativeResize="0"/>
          <p:nvPr/>
        </p:nvPicPr>
        <p:blipFill rotWithShape="1">
          <a:blip r:embed="rId6">
            <a:alphaModFix/>
          </a:blip>
          <a:srcRect b="0" l="0" r="0" t="0"/>
          <a:stretch/>
        </p:blipFill>
        <p:spPr>
          <a:xfrm>
            <a:off x="8353350" y="-12"/>
            <a:ext cx="801525" cy="918565"/>
          </a:xfrm>
          <a:prstGeom prst="rect">
            <a:avLst/>
          </a:prstGeom>
          <a:noFill/>
          <a:ln>
            <a:noFill/>
          </a:ln>
        </p:spPr>
      </p:pic>
      <p:pic>
        <p:nvPicPr>
          <p:cNvPr id="212" name="Google Shape;212;p16"/>
          <p:cNvPicPr preferRelativeResize="0"/>
          <p:nvPr/>
        </p:nvPicPr>
        <p:blipFill rotWithShape="1">
          <a:blip r:embed="rId7">
            <a:alphaModFix/>
          </a:blip>
          <a:srcRect b="0" l="0" r="0" t="0"/>
          <a:stretch/>
        </p:blipFill>
        <p:spPr>
          <a:xfrm>
            <a:off x="7925450" y="4197375"/>
            <a:ext cx="1229425" cy="958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ph type="title"/>
          </p:nvPr>
        </p:nvSpPr>
        <p:spPr>
          <a:xfrm>
            <a:off x="3061200" y="622750"/>
            <a:ext cx="3021600" cy="755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2400"/>
              <a:buNone/>
            </a:pPr>
            <a:r>
              <a:rPr b="1" lang="es" sz="2000">
                <a:solidFill>
                  <a:srgbClr val="041147"/>
                </a:solidFill>
                <a:latin typeface="Montserrat"/>
                <a:ea typeface="Montserrat"/>
                <a:cs typeface="Montserrat"/>
                <a:sym typeface="Montserrat"/>
              </a:rPr>
              <a:t>“ Añadir Conclusión ”</a:t>
            </a:r>
            <a:endParaRPr b="1" sz="2000">
              <a:solidFill>
                <a:srgbClr val="041147"/>
              </a:solidFill>
              <a:latin typeface="Montserrat"/>
              <a:ea typeface="Montserrat"/>
              <a:cs typeface="Montserrat"/>
              <a:sym typeface="Montserrat"/>
            </a:endParaRPr>
          </a:p>
        </p:txBody>
      </p:sp>
      <p:sp>
        <p:nvSpPr>
          <p:cNvPr id="218" name="Google Shape;218;p17"/>
          <p:cNvSpPr txBox="1"/>
          <p:nvPr>
            <p:ph idx="1" type="body"/>
          </p:nvPr>
        </p:nvSpPr>
        <p:spPr>
          <a:xfrm>
            <a:off x="2497050" y="1497000"/>
            <a:ext cx="4149900" cy="17778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1200"/>
              </a:spcAft>
              <a:buSzPts val="1200"/>
              <a:buNone/>
            </a:pPr>
            <a:r>
              <a:rPr lang="es" sz="1000">
                <a:solidFill>
                  <a:srgbClr val="041147"/>
                </a:solidFill>
                <a:latin typeface="Montserrat"/>
                <a:ea typeface="Montserrat"/>
                <a:cs typeface="Montserrat"/>
                <a:sym typeface="Montserrat"/>
              </a:rPr>
              <a:t>“Eliminar y añadir texto nuevo”. Este texto es falso, se ha usado para simular el relleno de un párrafo. Duis quam mauris, ullamcorper id sapien vitae, aliquet cursuipsum. </a:t>
            </a:r>
            <a:br>
              <a:rPr lang="es" sz="1000">
                <a:solidFill>
                  <a:srgbClr val="041147"/>
                </a:solidFill>
                <a:latin typeface="Montserrat"/>
                <a:ea typeface="Montserrat"/>
                <a:cs typeface="Montserrat"/>
                <a:sym typeface="Montserrat"/>
              </a:rPr>
            </a:br>
            <a:br>
              <a:rPr lang="es" sz="1000">
                <a:solidFill>
                  <a:srgbClr val="041147"/>
                </a:solidFill>
                <a:latin typeface="Montserrat"/>
                <a:ea typeface="Montserrat"/>
                <a:cs typeface="Montserrat"/>
                <a:sym typeface="Montserrat"/>
              </a:rPr>
            </a:br>
            <a:r>
              <a:rPr lang="es" sz="1000">
                <a:solidFill>
                  <a:srgbClr val="041147"/>
                </a:solidFill>
                <a:latin typeface="Montserrat"/>
                <a:ea typeface="Montserrat"/>
                <a:cs typeface="Montserrat"/>
                <a:sym typeface="Montserrat"/>
              </a:rPr>
              <a:t>Deis a enim vulputate, vestibulum purus luctus, hendrerit enim. pellentesque varius. Nunc quis odio sed risus pulvinar vehicula eu vel elit. Praesent lobortis, justo vitae rhoncus commodo, ante eros mollis odio.</a:t>
            </a:r>
            <a:endParaRPr>
              <a:solidFill>
                <a:schemeClr val="lt1"/>
              </a:solidFill>
              <a:latin typeface="Montserrat"/>
              <a:ea typeface="Montserrat"/>
              <a:cs typeface="Montserrat"/>
              <a:sym typeface="Montserrat"/>
            </a:endParaRPr>
          </a:p>
        </p:txBody>
      </p:sp>
      <p:pic>
        <p:nvPicPr>
          <p:cNvPr id="219" name="Google Shape;219;p17"/>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220" name="Google Shape;220;p17"/>
          <p:cNvPicPr preferRelativeResize="0"/>
          <p:nvPr/>
        </p:nvPicPr>
        <p:blipFill rotWithShape="1">
          <a:blip r:embed="rId4">
            <a:alphaModFix/>
          </a:blip>
          <a:srcRect b="0" l="0" r="0" t="0"/>
          <a:stretch/>
        </p:blipFill>
        <p:spPr>
          <a:xfrm>
            <a:off x="0" y="0"/>
            <a:ext cx="965128" cy="755701"/>
          </a:xfrm>
          <a:prstGeom prst="rect">
            <a:avLst/>
          </a:prstGeom>
          <a:noFill/>
          <a:ln>
            <a:noFill/>
          </a:ln>
        </p:spPr>
      </p:pic>
      <p:pic>
        <p:nvPicPr>
          <p:cNvPr id="221" name="Google Shape;221;p17"/>
          <p:cNvPicPr preferRelativeResize="0"/>
          <p:nvPr/>
        </p:nvPicPr>
        <p:blipFill rotWithShape="1">
          <a:blip r:embed="rId5">
            <a:alphaModFix/>
          </a:blip>
          <a:srcRect b="0" l="0" r="0" t="0"/>
          <a:stretch/>
        </p:blipFill>
        <p:spPr>
          <a:xfrm>
            <a:off x="7438225" y="3835700"/>
            <a:ext cx="1741276" cy="1357499"/>
          </a:xfrm>
          <a:prstGeom prst="rect">
            <a:avLst/>
          </a:prstGeom>
          <a:noFill/>
          <a:ln>
            <a:noFill/>
          </a:ln>
        </p:spPr>
      </p:pic>
      <p:pic>
        <p:nvPicPr>
          <p:cNvPr id="222" name="Google Shape;222;p17"/>
          <p:cNvPicPr preferRelativeResize="0"/>
          <p:nvPr/>
        </p:nvPicPr>
        <p:blipFill rotWithShape="1">
          <a:blip r:embed="rId6">
            <a:alphaModFix/>
          </a:blip>
          <a:srcRect b="0" l="3614" r="0" t="0"/>
          <a:stretch/>
        </p:blipFill>
        <p:spPr>
          <a:xfrm>
            <a:off x="8264125" y="0"/>
            <a:ext cx="879875" cy="1045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8"/>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228" name="Google Shape;228;p18"/>
          <p:cNvPicPr preferRelativeResize="0"/>
          <p:nvPr/>
        </p:nvPicPr>
        <p:blipFill rotWithShape="1">
          <a:blip r:embed="rId4">
            <a:alphaModFix/>
          </a:blip>
          <a:srcRect b="0" l="0" r="0" t="0"/>
          <a:stretch/>
        </p:blipFill>
        <p:spPr>
          <a:xfrm>
            <a:off x="8392000" y="0"/>
            <a:ext cx="752225" cy="5085201"/>
          </a:xfrm>
          <a:prstGeom prst="rect">
            <a:avLst/>
          </a:prstGeom>
          <a:noFill/>
          <a:ln>
            <a:noFill/>
          </a:ln>
        </p:spPr>
      </p:pic>
      <p:pic>
        <p:nvPicPr>
          <p:cNvPr id="229" name="Google Shape;229;p18"/>
          <p:cNvPicPr preferRelativeResize="0"/>
          <p:nvPr/>
        </p:nvPicPr>
        <p:blipFill rotWithShape="1">
          <a:blip r:embed="rId5">
            <a:alphaModFix/>
          </a:blip>
          <a:srcRect b="0" l="0" r="0" t="27235"/>
          <a:stretch/>
        </p:blipFill>
        <p:spPr>
          <a:xfrm>
            <a:off x="24125" y="28400"/>
            <a:ext cx="730550" cy="372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9"/>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235" name="Google Shape;235;p19"/>
          <p:cNvPicPr preferRelativeResize="0"/>
          <p:nvPr/>
        </p:nvPicPr>
        <p:blipFill rotWithShape="1">
          <a:blip r:embed="rId4">
            <a:alphaModFix/>
          </a:blip>
          <a:srcRect b="0" l="0" r="0" t="27525"/>
          <a:stretch/>
        </p:blipFill>
        <p:spPr>
          <a:xfrm>
            <a:off x="13288" y="0"/>
            <a:ext cx="752225" cy="3685351"/>
          </a:xfrm>
          <a:prstGeom prst="rect">
            <a:avLst/>
          </a:prstGeom>
          <a:noFill/>
          <a:ln>
            <a:noFill/>
          </a:ln>
        </p:spPr>
      </p:pic>
      <p:pic>
        <p:nvPicPr>
          <p:cNvPr id="236" name="Google Shape;236;p19"/>
          <p:cNvPicPr preferRelativeResize="0"/>
          <p:nvPr/>
        </p:nvPicPr>
        <p:blipFill rotWithShape="1">
          <a:blip r:embed="rId5">
            <a:alphaModFix/>
          </a:blip>
          <a:srcRect b="0" l="0" r="0" t="-583"/>
          <a:stretch/>
        </p:blipFill>
        <p:spPr>
          <a:xfrm>
            <a:off x="8402825" y="0"/>
            <a:ext cx="730550"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ctrTitle"/>
          </p:nvPr>
        </p:nvSpPr>
        <p:spPr>
          <a:xfrm>
            <a:off x="342725" y="2089000"/>
            <a:ext cx="5649900" cy="722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1"/>
              </a:buClr>
              <a:buSzPts val="990"/>
              <a:buFont typeface="Arial"/>
              <a:buNone/>
            </a:pPr>
            <a:r>
              <a:rPr b="1" lang="es" sz="2840">
                <a:solidFill>
                  <a:srgbClr val="041147"/>
                </a:solidFill>
                <a:latin typeface="Montserrat"/>
                <a:ea typeface="Montserrat"/>
                <a:cs typeface="Montserrat"/>
                <a:sym typeface="Montserrat"/>
              </a:rPr>
              <a:t>Añadir Título Principal</a:t>
            </a:r>
            <a:endParaRPr b="1" sz="2840">
              <a:solidFill>
                <a:srgbClr val="041147"/>
              </a:solidFill>
            </a:endParaRPr>
          </a:p>
        </p:txBody>
      </p:sp>
      <p:sp>
        <p:nvSpPr>
          <p:cNvPr id="63" name="Google Shape;63;p2"/>
          <p:cNvSpPr txBox="1"/>
          <p:nvPr>
            <p:ph idx="1" type="subTitle"/>
          </p:nvPr>
        </p:nvSpPr>
        <p:spPr>
          <a:xfrm>
            <a:off x="297500" y="2754900"/>
            <a:ext cx="5649900" cy="513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2800"/>
              <a:buNone/>
            </a:pPr>
            <a:r>
              <a:rPr lang="es" sz="2200">
                <a:solidFill>
                  <a:srgbClr val="FF8300"/>
                </a:solidFill>
                <a:latin typeface="Montserrat SemiBold"/>
                <a:ea typeface="Montserrat SemiBold"/>
                <a:cs typeface="Montserrat SemiBold"/>
                <a:sym typeface="Montserrat SemiBold"/>
              </a:rPr>
              <a:t>( Subtítulos )</a:t>
            </a:r>
            <a:endParaRPr sz="2200">
              <a:solidFill>
                <a:srgbClr val="FF8300"/>
              </a:solidFill>
              <a:latin typeface="Montserrat SemiBold"/>
              <a:ea typeface="Montserrat SemiBold"/>
              <a:cs typeface="Montserrat SemiBold"/>
              <a:sym typeface="Montserrat SemiBold"/>
            </a:endParaRPr>
          </a:p>
        </p:txBody>
      </p:sp>
      <p:pic>
        <p:nvPicPr>
          <p:cNvPr id="64" name="Google Shape;64;p2"/>
          <p:cNvPicPr preferRelativeResize="0"/>
          <p:nvPr/>
        </p:nvPicPr>
        <p:blipFill rotWithShape="1">
          <a:blip r:embed="rId3">
            <a:alphaModFix/>
          </a:blip>
          <a:srcRect b="0" l="0" r="0" t="27525"/>
          <a:stretch/>
        </p:blipFill>
        <p:spPr>
          <a:xfrm>
            <a:off x="7678738" y="40700"/>
            <a:ext cx="752225" cy="3685351"/>
          </a:xfrm>
          <a:prstGeom prst="rect">
            <a:avLst/>
          </a:prstGeom>
          <a:noFill/>
          <a:ln>
            <a:noFill/>
          </a:ln>
        </p:spPr>
      </p:pic>
      <p:pic>
        <p:nvPicPr>
          <p:cNvPr id="65" name="Google Shape;65;p2"/>
          <p:cNvPicPr preferRelativeResize="0"/>
          <p:nvPr/>
        </p:nvPicPr>
        <p:blipFill rotWithShape="1">
          <a:blip r:embed="rId4">
            <a:alphaModFix/>
          </a:blip>
          <a:srcRect b="0" l="0" r="0" t="-583"/>
          <a:stretch/>
        </p:blipFill>
        <p:spPr>
          <a:xfrm>
            <a:off x="8402825" y="0"/>
            <a:ext cx="730550" cy="5143501"/>
          </a:xfrm>
          <a:prstGeom prst="rect">
            <a:avLst/>
          </a:prstGeom>
          <a:noFill/>
          <a:ln>
            <a:noFill/>
          </a:ln>
        </p:spPr>
      </p:pic>
      <p:pic>
        <p:nvPicPr>
          <p:cNvPr id="66" name="Google Shape;66;p2"/>
          <p:cNvPicPr preferRelativeResize="0"/>
          <p:nvPr/>
        </p:nvPicPr>
        <p:blipFill rotWithShape="1">
          <a:blip r:embed="rId5">
            <a:alphaModFix/>
          </a:blip>
          <a:srcRect b="0" l="0" r="0" t="0"/>
          <a:stretch/>
        </p:blipFill>
        <p:spPr>
          <a:xfrm>
            <a:off x="6562200" y="3686614"/>
            <a:ext cx="1868774" cy="1456874"/>
          </a:xfrm>
          <a:prstGeom prst="rect">
            <a:avLst/>
          </a:prstGeom>
          <a:noFill/>
          <a:ln>
            <a:noFill/>
          </a:ln>
        </p:spPr>
      </p:pic>
      <p:pic>
        <p:nvPicPr>
          <p:cNvPr id="67" name="Google Shape;67;p2"/>
          <p:cNvPicPr preferRelativeResize="0"/>
          <p:nvPr/>
        </p:nvPicPr>
        <p:blipFill rotWithShape="1">
          <a:blip r:embed="rId6">
            <a:alphaModFix/>
          </a:blip>
          <a:srcRect b="0" l="0" r="0" t="0"/>
          <a:stretch/>
        </p:blipFill>
        <p:spPr>
          <a:xfrm>
            <a:off x="389400" y="1364250"/>
            <a:ext cx="1461228" cy="6927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0"/>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242" name="Google Shape;242;p20"/>
          <p:cNvPicPr preferRelativeResize="0"/>
          <p:nvPr/>
        </p:nvPicPr>
        <p:blipFill rotWithShape="1">
          <a:blip r:embed="rId4">
            <a:alphaModFix/>
          </a:blip>
          <a:srcRect b="0" l="0" r="0" t="27525"/>
          <a:stretch/>
        </p:blipFill>
        <p:spPr>
          <a:xfrm>
            <a:off x="13288" y="0"/>
            <a:ext cx="752225" cy="3685351"/>
          </a:xfrm>
          <a:prstGeom prst="rect">
            <a:avLst/>
          </a:prstGeom>
          <a:noFill/>
          <a:ln>
            <a:noFill/>
          </a:ln>
        </p:spPr>
      </p:pic>
      <p:pic>
        <p:nvPicPr>
          <p:cNvPr id="243" name="Google Shape;243;p20"/>
          <p:cNvPicPr preferRelativeResize="0"/>
          <p:nvPr/>
        </p:nvPicPr>
        <p:blipFill rotWithShape="1">
          <a:blip r:embed="rId5">
            <a:alphaModFix/>
          </a:blip>
          <a:srcRect b="0" l="0" r="0" t="-583"/>
          <a:stretch/>
        </p:blipFill>
        <p:spPr>
          <a:xfrm>
            <a:off x="8402825" y="0"/>
            <a:ext cx="730550"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1"/>
          <p:cNvSpPr txBox="1"/>
          <p:nvPr>
            <p:ph type="title"/>
          </p:nvPr>
        </p:nvSpPr>
        <p:spPr>
          <a:xfrm>
            <a:off x="1135652" y="555600"/>
            <a:ext cx="3288300" cy="75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400"/>
              <a:buNone/>
            </a:pPr>
            <a:r>
              <a:rPr b="1" lang="es" sz="1600">
                <a:solidFill>
                  <a:srgbClr val="041147"/>
                </a:solidFill>
                <a:latin typeface="Montserrat"/>
                <a:ea typeface="Montserrat"/>
                <a:cs typeface="Montserrat"/>
                <a:sym typeface="Montserrat"/>
              </a:rPr>
              <a:t>Recomendaciones a tomar </a:t>
            </a:r>
            <a:r>
              <a:rPr b="1" lang="es" sz="1600">
                <a:solidFill>
                  <a:srgbClr val="FF8300"/>
                </a:solidFill>
                <a:latin typeface="Montserrat"/>
                <a:ea typeface="Montserrat"/>
                <a:cs typeface="Montserrat"/>
                <a:sym typeface="Montserrat"/>
              </a:rPr>
              <a:t>en cuenta al usar la plantilla</a:t>
            </a:r>
            <a:endParaRPr b="1" sz="1600">
              <a:solidFill>
                <a:srgbClr val="FF8300"/>
              </a:solidFill>
              <a:latin typeface="Montserrat"/>
              <a:ea typeface="Montserrat"/>
              <a:cs typeface="Montserrat"/>
              <a:sym typeface="Montserrat"/>
            </a:endParaRPr>
          </a:p>
        </p:txBody>
      </p:sp>
      <p:sp>
        <p:nvSpPr>
          <p:cNvPr id="249" name="Google Shape;249;p21"/>
          <p:cNvSpPr txBox="1"/>
          <p:nvPr>
            <p:ph idx="1" type="body"/>
          </p:nvPr>
        </p:nvSpPr>
        <p:spPr>
          <a:xfrm>
            <a:off x="1346038" y="1389600"/>
            <a:ext cx="2808000" cy="3179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Clr>
                <a:schemeClr val="dk1"/>
              </a:buClr>
              <a:buSzPts val="1100"/>
              <a:buFont typeface="Arial"/>
              <a:buNone/>
            </a:pPr>
            <a:r>
              <a:rPr b="1" lang="es" sz="1000">
                <a:solidFill>
                  <a:srgbClr val="041147"/>
                </a:solidFill>
              </a:rPr>
              <a:t>Tipografías recomendadas</a:t>
            </a:r>
            <a:endParaRPr sz="1000">
              <a:solidFill>
                <a:srgbClr val="041147"/>
              </a:solidFill>
            </a:endParaRPr>
          </a:p>
          <a:p>
            <a:pPr indent="-304800" lvl="0" marL="457200" rtl="0" algn="just">
              <a:lnSpc>
                <a:spcPct val="115000"/>
              </a:lnSpc>
              <a:spcBef>
                <a:spcPts val="0"/>
              </a:spcBef>
              <a:spcAft>
                <a:spcPts val="0"/>
              </a:spcAft>
              <a:buClr>
                <a:srgbClr val="041147"/>
              </a:buClr>
              <a:buSzPts val="1200"/>
              <a:buChar char="●"/>
            </a:pPr>
            <a:r>
              <a:rPr lang="es" sz="1000">
                <a:solidFill>
                  <a:srgbClr val="041147"/>
                </a:solidFill>
              </a:rPr>
              <a:t>Montserrat.</a:t>
            </a:r>
            <a:endParaRPr sz="1000">
              <a:solidFill>
                <a:srgbClr val="041147"/>
              </a:solidFill>
            </a:endParaRPr>
          </a:p>
          <a:p>
            <a:pPr indent="-304800" lvl="0" marL="457200" rtl="0" algn="just">
              <a:lnSpc>
                <a:spcPct val="115000"/>
              </a:lnSpc>
              <a:spcBef>
                <a:spcPts val="0"/>
              </a:spcBef>
              <a:spcAft>
                <a:spcPts val="0"/>
              </a:spcAft>
              <a:buClr>
                <a:srgbClr val="041147"/>
              </a:buClr>
              <a:buSzPts val="1200"/>
              <a:buChar char="●"/>
            </a:pPr>
            <a:r>
              <a:rPr lang="es" sz="1000">
                <a:solidFill>
                  <a:srgbClr val="041147"/>
                </a:solidFill>
              </a:rPr>
              <a:t>Arial.</a:t>
            </a:r>
            <a:endParaRPr sz="1000">
              <a:solidFill>
                <a:srgbClr val="041147"/>
              </a:solidFill>
            </a:endParaRPr>
          </a:p>
          <a:p>
            <a:pPr indent="0" lvl="0" marL="0" rtl="0" algn="l">
              <a:lnSpc>
                <a:spcPct val="115000"/>
              </a:lnSpc>
              <a:spcBef>
                <a:spcPts val="1200"/>
              </a:spcBef>
              <a:spcAft>
                <a:spcPts val="0"/>
              </a:spcAft>
              <a:buClr>
                <a:schemeClr val="dk1"/>
              </a:buClr>
              <a:buSzPts val="1100"/>
              <a:buFont typeface="Arial"/>
              <a:buNone/>
            </a:pPr>
            <a:br>
              <a:rPr lang="es" sz="1000">
                <a:solidFill>
                  <a:srgbClr val="041147"/>
                </a:solidFill>
              </a:rPr>
            </a:br>
            <a:r>
              <a:rPr b="1" lang="es" sz="1000">
                <a:solidFill>
                  <a:srgbClr val="041147"/>
                </a:solidFill>
              </a:rPr>
              <a:t>Tamaños tipográficos: </a:t>
            </a:r>
            <a:br>
              <a:rPr lang="es" sz="1000">
                <a:solidFill>
                  <a:srgbClr val="041147"/>
                </a:solidFill>
              </a:rPr>
            </a:br>
            <a:endParaRPr sz="1000">
              <a:solidFill>
                <a:srgbClr val="041147"/>
              </a:solidFill>
            </a:endParaRPr>
          </a:p>
          <a:p>
            <a:pPr indent="-292100" lvl="0" marL="457200" rtl="0" algn="l">
              <a:lnSpc>
                <a:spcPct val="115000"/>
              </a:lnSpc>
              <a:spcBef>
                <a:spcPts val="0"/>
              </a:spcBef>
              <a:spcAft>
                <a:spcPts val="0"/>
              </a:spcAft>
              <a:buClr>
                <a:srgbClr val="041147"/>
              </a:buClr>
              <a:buSzPts val="1000"/>
              <a:buChar char="●"/>
            </a:pPr>
            <a:r>
              <a:rPr lang="es" sz="1000">
                <a:solidFill>
                  <a:srgbClr val="041147"/>
                </a:solidFill>
              </a:rPr>
              <a:t>Para títulos principales: 34 a 40.</a:t>
            </a:r>
            <a:endParaRPr sz="1000">
              <a:solidFill>
                <a:srgbClr val="041147"/>
              </a:solidFill>
            </a:endParaRPr>
          </a:p>
          <a:p>
            <a:pPr indent="-304800" lvl="0" marL="457200" rtl="0" algn="just">
              <a:lnSpc>
                <a:spcPct val="115000"/>
              </a:lnSpc>
              <a:spcBef>
                <a:spcPts val="0"/>
              </a:spcBef>
              <a:spcAft>
                <a:spcPts val="0"/>
              </a:spcAft>
              <a:buClr>
                <a:srgbClr val="041147"/>
              </a:buClr>
              <a:buSzPts val="1200"/>
              <a:buChar char="●"/>
            </a:pPr>
            <a:r>
              <a:rPr lang="es" sz="1000">
                <a:solidFill>
                  <a:srgbClr val="041147"/>
                </a:solidFill>
              </a:rPr>
              <a:t>Para subtemas: 20 a 28.</a:t>
            </a:r>
            <a:endParaRPr sz="1000">
              <a:solidFill>
                <a:srgbClr val="041147"/>
              </a:solidFill>
            </a:endParaRPr>
          </a:p>
          <a:p>
            <a:pPr indent="-304800" lvl="0" marL="457200" rtl="0" algn="just">
              <a:lnSpc>
                <a:spcPct val="115000"/>
              </a:lnSpc>
              <a:spcBef>
                <a:spcPts val="0"/>
              </a:spcBef>
              <a:spcAft>
                <a:spcPts val="0"/>
              </a:spcAft>
              <a:buClr>
                <a:srgbClr val="041147"/>
              </a:buClr>
              <a:buSzPts val="1200"/>
              <a:buChar char="●"/>
            </a:pPr>
            <a:r>
              <a:rPr lang="es" sz="1000">
                <a:solidFill>
                  <a:srgbClr val="041147"/>
                </a:solidFill>
              </a:rPr>
              <a:t>Para subtítulos: 16 a 24.</a:t>
            </a:r>
            <a:endParaRPr sz="1000">
              <a:solidFill>
                <a:srgbClr val="041147"/>
              </a:solidFill>
            </a:endParaRPr>
          </a:p>
          <a:p>
            <a:pPr indent="-304800" lvl="0" marL="457200" rtl="0" algn="just">
              <a:lnSpc>
                <a:spcPct val="115000"/>
              </a:lnSpc>
              <a:spcBef>
                <a:spcPts val="0"/>
              </a:spcBef>
              <a:spcAft>
                <a:spcPts val="0"/>
              </a:spcAft>
              <a:buClr>
                <a:srgbClr val="041147"/>
              </a:buClr>
              <a:buSzPts val="1200"/>
              <a:buChar char="●"/>
            </a:pPr>
            <a:r>
              <a:rPr lang="es" sz="1000">
                <a:solidFill>
                  <a:srgbClr val="041147"/>
                </a:solidFill>
              </a:rPr>
              <a:t>Para cuerpo de texto: 8 a 14.</a:t>
            </a:r>
            <a:endParaRPr sz="1000">
              <a:solidFill>
                <a:srgbClr val="041147"/>
              </a:solidFill>
            </a:endParaRPr>
          </a:p>
          <a:p>
            <a:pPr indent="0" lvl="0" marL="0" rtl="0" algn="just">
              <a:lnSpc>
                <a:spcPct val="115000"/>
              </a:lnSpc>
              <a:spcBef>
                <a:spcPts val="1200"/>
              </a:spcBef>
              <a:spcAft>
                <a:spcPts val="0"/>
              </a:spcAft>
              <a:buSzPts val="1200"/>
              <a:buNone/>
            </a:pPr>
            <a:r>
              <a:rPr b="1" lang="es" sz="1000">
                <a:solidFill>
                  <a:srgbClr val="041147"/>
                </a:solidFill>
              </a:rPr>
              <a:t>Respetar los Márgenes  </a:t>
            </a:r>
            <a:br>
              <a:rPr b="1" lang="es" sz="1000">
                <a:solidFill>
                  <a:srgbClr val="041147"/>
                </a:solidFill>
              </a:rPr>
            </a:br>
            <a:endParaRPr b="1" sz="1000">
              <a:solidFill>
                <a:srgbClr val="041147"/>
              </a:solidFill>
            </a:endParaRPr>
          </a:p>
          <a:p>
            <a:pPr indent="0" lvl="0" marL="0" rtl="0" algn="just">
              <a:lnSpc>
                <a:spcPct val="115000"/>
              </a:lnSpc>
              <a:spcBef>
                <a:spcPts val="1200"/>
              </a:spcBef>
              <a:spcAft>
                <a:spcPts val="0"/>
              </a:spcAft>
              <a:buSzPts val="1200"/>
              <a:buNone/>
            </a:pPr>
            <a:br>
              <a:rPr lang="es" sz="1000">
                <a:solidFill>
                  <a:srgbClr val="041147"/>
                </a:solidFill>
              </a:rPr>
            </a:br>
            <a:endParaRPr>
              <a:solidFill>
                <a:srgbClr val="041147"/>
              </a:solidFill>
              <a:latin typeface="Montserrat"/>
              <a:ea typeface="Montserrat"/>
              <a:cs typeface="Montserrat"/>
              <a:sym typeface="Montserrat"/>
            </a:endParaRPr>
          </a:p>
          <a:p>
            <a:pPr indent="0" lvl="0" marL="0" rtl="0" algn="l">
              <a:lnSpc>
                <a:spcPct val="115000"/>
              </a:lnSpc>
              <a:spcBef>
                <a:spcPts val="1200"/>
              </a:spcBef>
              <a:spcAft>
                <a:spcPts val="1200"/>
              </a:spcAft>
              <a:buSzPts val="1200"/>
              <a:buNone/>
            </a:pPr>
            <a:r>
              <a:t/>
            </a:r>
            <a:endParaRPr>
              <a:solidFill>
                <a:srgbClr val="FFFFFF"/>
              </a:solidFill>
              <a:latin typeface="Montserrat"/>
              <a:ea typeface="Montserrat"/>
              <a:cs typeface="Montserrat"/>
              <a:sym typeface="Montserrat"/>
            </a:endParaRPr>
          </a:p>
        </p:txBody>
      </p:sp>
      <p:pic>
        <p:nvPicPr>
          <p:cNvPr id="250" name="Google Shape;250;p21"/>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sp>
        <p:nvSpPr>
          <p:cNvPr id="251" name="Google Shape;251;p21"/>
          <p:cNvSpPr txBox="1"/>
          <p:nvPr/>
        </p:nvSpPr>
        <p:spPr>
          <a:xfrm>
            <a:off x="1318875" y="3678100"/>
            <a:ext cx="3573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s" sz="900" u="none" cap="none" strike="noStrike">
                <a:solidFill>
                  <a:srgbClr val="FF8300"/>
                </a:solidFill>
                <a:latin typeface="Arial"/>
                <a:ea typeface="Arial"/>
                <a:cs typeface="Arial"/>
                <a:sym typeface="Arial"/>
              </a:rPr>
              <a:t>Nota:</a:t>
            </a:r>
            <a:r>
              <a:rPr b="0" i="0" lang="es" sz="900" u="none" cap="none" strike="noStrike">
                <a:solidFill>
                  <a:srgbClr val="041147"/>
                </a:solidFill>
                <a:latin typeface="Arial"/>
                <a:ea typeface="Arial"/>
                <a:cs typeface="Arial"/>
                <a:sym typeface="Arial"/>
              </a:rPr>
              <a:t> La presentación nos muestra una guía de uso pero, de ser necesario, puede modificarse según la necesidad.</a:t>
            </a:r>
            <a:endParaRPr b="0" i="0" sz="900" u="none" cap="none" strike="noStrike">
              <a:solidFill>
                <a:srgbClr val="041147"/>
              </a:solidFill>
              <a:latin typeface="Arial"/>
              <a:ea typeface="Arial"/>
              <a:cs typeface="Arial"/>
              <a:sym typeface="Arial"/>
            </a:endParaRPr>
          </a:p>
        </p:txBody>
      </p:sp>
      <p:pic>
        <p:nvPicPr>
          <p:cNvPr id="252" name="Google Shape;252;p21"/>
          <p:cNvPicPr preferRelativeResize="0"/>
          <p:nvPr/>
        </p:nvPicPr>
        <p:blipFill rotWithShape="1">
          <a:blip r:embed="rId4">
            <a:alphaModFix/>
          </a:blip>
          <a:srcRect b="0" l="0" r="0" t="27525"/>
          <a:stretch/>
        </p:blipFill>
        <p:spPr>
          <a:xfrm>
            <a:off x="13275" y="0"/>
            <a:ext cx="752225" cy="3685351"/>
          </a:xfrm>
          <a:prstGeom prst="rect">
            <a:avLst/>
          </a:prstGeom>
          <a:noFill/>
          <a:ln>
            <a:noFill/>
          </a:ln>
        </p:spPr>
      </p:pic>
      <p:pic>
        <p:nvPicPr>
          <p:cNvPr id="253" name="Google Shape;253;p21"/>
          <p:cNvPicPr preferRelativeResize="0"/>
          <p:nvPr/>
        </p:nvPicPr>
        <p:blipFill rotWithShape="1">
          <a:blip r:embed="rId5">
            <a:alphaModFix/>
          </a:blip>
          <a:srcRect b="0" l="0" r="0" t="-583"/>
          <a:stretch/>
        </p:blipFill>
        <p:spPr>
          <a:xfrm>
            <a:off x="8402825" y="0"/>
            <a:ext cx="730550"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ctrTitle"/>
          </p:nvPr>
        </p:nvSpPr>
        <p:spPr>
          <a:xfrm>
            <a:off x="342725" y="2316200"/>
            <a:ext cx="8520600" cy="722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60493"/>
              <a:buNone/>
            </a:pPr>
            <a:r>
              <a:rPr b="1" lang="es" sz="3600">
                <a:solidFill>
                  <a:srgbClr val="041147"/>
                </a:solidFill>
                <a:latin typeface="Montserrat"/>
                <a:ea typeface="Montserrat"/>
                <a:cs typeface="Montserrat"/>
                <a:sym typeface="Montserrat"/>
              </a:rPr>
              <a:t>“ Añadir Título Principal ”</a:t>
            </a:r>
            <a:endParaRPr b="1" sz="3600">
              <a:solidFill>
                <a:srgbClr val="041147"/>
              </a:solidFill>
            </a:endParaRPr>
          </a:p>
        </p:txBody>
      </p:sp>
      <p:sp>
        <p:nvSpPr>
          <p:cNvPr id="73" name="Google Shape;73;p3"/>
          <p:cNvSpPr txBox="1"/>
          <p:nvPr>
            <p:ph idx="1" type="subTitle"/>
          </p:nvPr>
        </p:nvSpPr>
        <p:spPr>
          <a:xfrm>
            <a:off x="311700" y="300950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 sz="2600">
                <a:solidFill>
                  <a:srgbClr val="FF8300"/>
                </a:solidFill>
                <a:latin typeface="Montserrat SemiBold"/>
                <a:ea typeface="Montserrat SemiBold"/>
                <a:cs typeface="Montserrat SemiBold"/>
                <a:sym typeface="Montserrat SemiBold"/>
              </a:rPr>
              <a:t>( Subtítulos )</a:t>
            </a:r>
            <a:endParaRPr sz="2600">
              <a:solidFill>
                <a:srgbClr val="FF8300"/>
              </a:solidFill>
              <a:latin typeface="Montserrat SemiBold"/>
              <a:ea typeface="Montserrat SemiBold"/>
              <a:cs typeface="Montserrat SemiBold"/>
              <a:sym typeface="Montserrat SemiBold"/>
            </a:endParaRPr>
          </a:p>
        </p:txBody>
      </p:sp>
      <p:pic>
        <p:nvPicPr>
          <p:cNvPr id="74" name="Google Shape;74;p3"/>
          <p:cNvPicPr preferRelativeResize="0"/>
          <p:nvPr/>
        </p:nvPicPr>
        <p:blipFill rotWithShape="1">
          <a:blip r:embed="rId3">
            <a:alphaModFix/>
          </a:blip>
          <a:srcRect b="0" l="0" r="0" t="0"/>
          <a:stretch/>
        </p:blipFill>
        <p:spPr>
          <a:xfrm>
            <a:off x="3767150" y="827625"/>
            <a:ext cx="1671731" cy="792601"/>
          </a:xfrm>
          <a:prstGeom prst="rect">
            <a:avLst/>
          </a:prstGeom>
          <a:noFill/>
          <a:ln>
            <a:noFill/>
          </a:ln>
        </p:spPr>
      </p:pic>
      <p:pic>
        <p:nvPicPr>
          <p:cNvPr id="75" name="Google Shape;75;p3"/>
          <p:cNvPicPr preferRelativeResize="0"/>
          <p:nvPr/>
        </p:nvPicPr>
        <p:blipFill rotWithShape="1">
          <a:blip r:embed="rId4">
            <a:alphaModFix/>
          </a:blip>
          <a:srcRect b="0" l="0" r="0" t="27525"/>
          <a:stretch/>
        </p:blipFill>
        <p:spPr>
          <a:xfrm>
            <a:off x="7678738" y="40700"/>
            <a:ext cx="752225" cy="3685351"/>
          </a:xfrm>
          <a:prstGeom prst="rect">
            <a:avLst/>
          </a:prstGeom>
          <a:noFill/>
          <a:ln>
            <a:noFill/>
          </a:ln>
        </p:spPr>
      </p:pic>
      <p:pic>
        <p:nvPicPr>
          <p:cNvPr id="76" name="Google Shape;76;p3"/>
          <p:cNvPicPr preferRelativeResize="0"/>
          <p:nvPr/>
        </p:nvPicPr>
        <p:blipFill rotWithShape="1">
          <a:blip r:embed="rId5">
            <a:alphaModFix/>
          </a:blip>
          <a:srcRect b="0" l="0" r="0" t="-583"/>
          <a:stretch/>
        </p:blipFill>
        <p:spPr>
          <a:xfrm>
            <a:off x="8402825" y="0"/>
            <a:ext cx="730550" cy="5143501"/>
          </a:xfrm>
          <a:prstGeom prst="rect">
            <a:avLst/>
          </a:prstGeom>
          <a:noFill/>
          <a:ln>
            <a:noFill/>
          </a:ln>
        </p:spPr>
      </p:pic>
      <p:pic>
        <p:nvPicPr>
          <p:cNvPr id="77" name="Google Shape;77;p3"/>
          <p:cNvPicPr preferRelativeResize="0"/>
          <p:nvPr/>
        </p:nvPicPr>
        <p:blipFill rotWithShape="1">
          <a:blip r:embed="rId6">
            <a:alphaModFix/>
          </a:blip>
          <a:srcRect b="0" l="0" r="0" t="0"/>
          <a:stretch/>
        </p:blipFill>
        <p:spPr>
          <a:xfrm>
            <a:off x="6562200" y="3686614"/>
            <a:ext cx="1868774" cy="1456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81" name="Shape 81"/>
        <p:cNvGrpSpPr/>
        <p:nvPr/>
      </p:nvGrpSpPr>
      <p:grpSpPr>
        <a:xfrm>
          <a:off x="0" y="0"/>
          <a:ext cx="0" cy="0"/>
          <a:chOff x="0" y="0"/>
          <a:chExt cx="0" cy="0"/>
        </a:xfrm>
      </p:grpSpPr>
      <p:sp>
        <p:nvSpPr>
          <p:cNvPr id="82" name="Google Shape;82;p4"/>
          <p:cNvSpPr txBox="1"/>
          <p:nvPr>
            <p:ph type="title"/>
          </p:nvPr>
        </p:nvSpPr>
        <p:spPr>
          <a:xfrm>
            <a:off x="1737050" y="622750"/>
            <a:ext cx="3277200" cy="755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2400"/>
              <a:buNone/>
            </a:pPr>
            <a:r>
              <a:rPr b="1" lang="es" sz="2000">
                <a:solidFill>
                  <a:srgbClr val="041147"/>
                </a:solidFill>
                <a:latin typeface="Montserrat"/>
                <a:ea typeface="Montserrat"/>
                <a:cs typeface="Montserrat"/>
                <a:sym typeface="Montserrat"/>
              </a:rPr>
              <a:t>“ Añadir Introducción ”</a:t>
            </a:r>
            <a:endParaRPr b="1" sz="2000">
              <a:solidFill>
                <a:srgbClr val="041147"/>
              </a:solidFill>
              <a:latin typeface="Montserrat"/>
              <a:ea typeface="Montserrat"/>
              <a:cs typeface="Montserrat"/>
              <a:sym typeface="Montserrat"/>
            </a:endParaRPr>
          </a:p>
        </p:txBody>
      </p:sp>
      <p:sp>
        <p:nvSpPr>
          <p:cNvPr id="83" name="Google Shape;83;p4"/>
          <p:cNvSpPr txBox="1"/>
          <p:nvPr>
            <p:ph idx="1" type="body"/>
          </p:nvPr>
        </p:nvSpPr>
        <p:spPr>
          <a:xfrm>
            <a:off x="1856750" y="1497000"/>
            <a:ext cx="4149900" cy="18729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1200"/>
              </a:spcAft>
              <a:buSzPts val="1200"/>
              <a:buNone/>
            </a:pPr>
            <a:r>
              <a:rPr lang="es" sz="1000">
                <a:solidFill>
                  <a:srgbClr val="041147"/>
                </a:solidFill>
                <a:latin typeface="Montserrat SemiBold"/>
                <a:ea typeface="Montserrat SemiBold"/>
                <a:cs typeface="Montserrat SemiBold"/>
                <a:sym typeface="Montserrat SemiBold"/>
              </a:rPr>
              <a:t>Eliminar y añadir texto. Este texto es falso, se ha usado para simular el relleno de un párrafo. Duis quam mauris, ullamcorper id sapien vitae, aliquet cursuipsum. </a:t>
            </a:r>
            <a:br>
              <a:rPr lang="es" sz="1000">
                <a:solidFill>
                  <a:srgbClr val="041147"/>
                </a:solidFill>
                <a:latin typeface="Montserrat SemiBold"/>
                <a:ea typeface="Montserrat SemiBold"/>
                <a:cs typeface="Montserrat SemiBold"/>
                <a:sym typeface="Montserrat SemiBold"/>
              </a:rPr>
            </a:br>
            <a:br>
              <a:rPr lang="es" sz="1000">
                <a:solidFill>
                  <a:srgbClr val="041147"/>
                </a:solidFill>
                <a:latin typeface="Montserrat SemiBold"/>
                <a:ea typeface="Montserrat SemiBold"/>
                <a:cs typeface="Montserrat SemiBold"/>
                <a:sym typeface="Montserrat SemiBold"/>
              </a:rPr>
            </a:br>
            <a:r>
              <a:rPr lang="es" sz="1000">
                <a:solidFill>
                  <a:srgbClr val="041147"/>
                </a:solidFill>
                <a:latin typeface="Montserrat SemiBold"/>
                <a:ea typeface="Montserrat SemiBold"/>
                <a:cs typeface="Montserrat SemiBold"/>
                <a:sym typeface="Montserrat SemiBold"/>
              </a:rPr>
              <a:t>Deis a enim vulputate, vestibulum purus luctus, hendrerit enim. pellentesque varius. Nunc quis odio sed risus pulvinar vehicula eu vel elit. Praesent lobortis, justo vitae rhoncus commodo, ante eros mollis odio, feugiat tempus orci lacus at diam. </a:t>
            </a:r>
            <a:endParaRPr>
              <a:solidFill>
                <a:schemeClr val="lt1"/>
              </a:solidFill>
              <a:latin typeface="Montserrat"/>
              <a:ea typeface="Montserrat"/>
              <a:cs typeface="Montserrat"/>
              <a:sym typeface="Montserrat"/>
            </a:endParaRPr>
          </a:p>
        </p:txBody>
      </p:sp>
      <p:pic>
        <p:nvPicPr>
          <p:cNvPr id="84" name="Google Shape;84;p4"/>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85" name="Google Shape;85;p4"/>
          <p:cNvPicPr preferRelativeResize="0"/>
          <p:nvPr/>
        </p:nvPicPr>
        <p:blipFill rotWithShape="1">
          <a:blip r:embed="rId4">
            <a:alphaModFix/>
          </a:blip>
          <a:srcRect b="0" l="0" r="0" t="27525"/>
          <a:stretch/>
        </p:blipFill>
        <p:spPr>
          <a:xfrm>
            <a:off x="7678738" y="40700"/>
            <a:ext cx="752225" cy="3685351"/>
          </a:xfrm>
          <a:prstGeom prst="rect">
            <a:avLst/>
          </a:prstGeom>
          <a:noFill/>
          <a:ln>
            <a:noFill/>
          </a:ln>
        </p:spPr>
      </p:pic>
      <p:pic>
        <p:nvPicPr>
          <p:cNvPr id="86" name="Google Shape;86;p4"/>
          <p:cNvPicPr preferRelativeResize="0"/>
          <p:nvPr/>
        </p:nvPicPr>
        <p:blipFill rotWithShape="1">
          <a:blip r:embed="rId5">
            <a:alphaModFix/>
          </a:blip>
          <a:srcRect b="0" l="0" r="0" t="-583"/>
          <a:stretch/>
        </p:blipFill>
        <p:spPr>
          <a:xfrm>
            <a:off x="8402825" y="0"/>
            <a:ext cx="730550" cy="5143501"/>
          </a:xfrm>
          <a:prstGeom prst="rect">
            <a:avLst/>
          </a:prstGeom>
          <a:noFill/>
          <a:ln>
            <a:noFill/>
          </a:ln>
        </p:spPr>
      </p:pic>
      <p:pic>
        <p:nvPicPr>
          <p:cNvPr id="87" name="Google Shape;87;p4"/>
          <p:cNvPicPr preferRelativeResize="0"/>
          <p:nvPr/>
        </p:nvPicPr>
        <p:blipFill rotWithShape="1">
          <a:blip r:embed="rId6">
            <a:alphaModFix/>
          </a:blip>
          <a:srcRect b="0" l="0" r="0" t="0"/>
          <a:stretch/>
        </p:blipFill>
        <p:spPr>
          <a:xfrm>
            <a:off x="6562200" y="3686614"/>
            <a:ext cx="1868774" cy="1456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91" name="Shape 91"/>
        <p:cNvGrpSpPr/>
        <p:nvPr/>
      </p:nvGrpSpPr>
      <p:grpSpPr>
        <a:xfrm>
          <a:off x="0" y="0"/>
          <a:ext cx="0" cy="0"/>
          <a:chOff x="0" y="0"/>
          <a:chExt cx="0" cy="0"/>
        </a:xfrm>
      </p:grpSpPr>
      <p:sp>
        <p:nvSpPr>
          <p:cNvPr id="92" name="Google Shape;92;p5"/>
          <p:cNvSpPr txBox="1"/>
          <p:nvPr>
            <p:ph type="title"/>
          </p:nvPr>
        </p:nvSpPr>
        <p:spPr>
          <a:xfrm>
            <a:off x="2933400" y="622750"/>
            <a:ext cx="3277200" cy="755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2400"/>
              <a:buNone/>
            </a:pPr>
            <a:r>
              <a:rPr b="1" lang="es" sz="2000">
                <a:solidFill>
                  <a:srgbClr val="041147"/>
                </a:solidFill>
                <a:latin typeface="Montserrat"/>
                <a:ea typeface="Montserrat"/>
                <a:cs typeface="Montserrat"/>
                <a:sym typeface="Montserrat"/>
              </a:rPr>
              <a:t>“ Añadir Introducción ”</a:t>
            </a:r>
            <a:endParaRPr b="1" sz="2000">
              <a:solidFill>
                <a:srgbClr val="041147"/>
              </a:solidFill>
              <a:latin typeface="Montserrat"/>
              <a:ea typeface="Montserrat"/>
              <a:cs typeface="Montserrat"/>
              <a:sym typeface="Montserrat"/>
            </a:endParaRPr>
          </a:p>
        </p:txBody>
      </p:sp>
      <p:sp>
        <p:nvSpPr>
          <p:cNvPr id="93" name="Google Shape;93;p5"/>
          <p:cNvSpPr txBox="1"/>
          <p:nvPr>
            <p:ph idx="1" type="body"/>
          </p:nvPr>
        </p:nvSpPr>
        <p:spPr>
          <a:xfrm>
            <a:off x="2497050" y="1497000"/>
            <a:ext cx="4149900" cy="31794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1200"/>
              </a:spcAft>
              <a:buSzPts val="1200"/>
              <a:buNone/>
            </a:pPr>
            <a:r>
              <a:rPr lang="es" sz="1000">
                <a:solidFill>
                  <a:srgbClr val="041147"/>
                </a:solidFill>
                <a:latin typeface="Montserrat SemiBold"/>
                <a:ea typeface="Montserrat SemiBold"/>
                <a:cs typeface="Montserrat SemiBold"/>
                <a:sym typeface="Montserrat SemiBold"/>
              </a:rPr>
              <a:t>Eliminar y añadir texto. Este texto es falso, se ha usado para simular el relleno de un párrafo. Duis quam mauris, ullamcorper id sapien vitae, aliquet cursuipsum. </a:t>
            </a:r>
            <a:br>
              <a:rPr lang="es" sz="1000">
                <a:solidFill>
                  <a:srgbClr val="041147"/>
                </a:solidFill>
                <a:latin typeface="Montserrat SemiBold"/>
                <a:ea typeface="Montserrat SemiBold"/>
                <a:cs typeface="Montserrat SemiBold"/>
                <a:sym typeface="Montserrat SemiBold"/>
              </a:rPr>
            </a:br>
            <a:br>
              <a:rPr lang="es" sz="1000">
                <a:solidFill>
                  <a:srgbClr val="041147"/>
                </a:solidFill>
                <a:latin typeface="Montserrat SemiBold"/>
                <a:ea typeface="Montserrat SemiBold"/>
                <a:cs typeface="Montserrat SemiBold"/>
                <a:sym typeface="Montserrat SemiBold"/>
              </a:rPr>
            </a:br>
            <a:r>
              <a:rPr lang="es" sz="1000">
                <a:solidFill>
                  <a:srgbClr val="041147"/>
                </a:solidFill>
                <a:latin typeface="Montserrat SemiBold"/>
                <a:ea typeface="Montserrat SemiBold"/>
                <a:cs typeface="Montserrat SemiBold"/>
                <a:sym typeface="Montserrat SemiBold"/>
              </a:rPr>
              <a:t>Deis a enim vulputate, vestibulum purus luctus, hendrerit enim. pellentesque varius. Nunc quis odio sed risus pulvinar vehicula eu vel elit. Praesent lobortis, justo vitae rhoncus commodo, ante eros mollis odio, feugiat tempus orci lacus at diam. </a:t>
            </a:r>
            <a:br>
              <a:rPr lang="es">
                <a:solidFill>
                  <a:schemeClr val="lt1"/>
                </a:solidFill>
                <a:latin typeface="Montserrat"/>
                <a:ea typeface="Montserrat"/>
                <a:cs typeface="Montserrat"/>
                <a:sym typeface="Montserrat"/>
              </a:rPr>
            </a:br>
            <a:endParaRPr>
              <a:solidFill>
                <a:schemeClr val="lt1"/>
              </a:solidFill>
              <a:latin typeface="Montserrat"/>
              <a:ea typeface="Montserrat"/>
              <a:cs typeface="Montserrat"/>
              <a:sym typeface="Montserrat"/>
            </a:endParaRPr>
          </a:p>
        </p:txBody>
      </p:sp>
      <p:pic>
        <p:nvPicPr>
          <p:cNvPr id="94" name="Google Shape;94;p5"/>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95" name="Google Shape;95;p5"/>
          <p:cNvPicPr preferRelativeResize="0"/>
          <p:nvPr/>
        </p:nvPicPr>
        <p:blipFill rotWithShape="1">
          <a:blip r:embed="rId4">
            <a:alphaModFix/>
          </a:blip>
          <a:srcRect b="0" l="0" r="0" t="0"/>
          <a:stretch/>
        </p:blipFill>
        <p:spPr>
          <a:xfrm>
            <a:off x="7310725" y="3736327"/>
            <a:ext cx="1868774" cy="1456874"/>
          </a:xfrm>
          <a:prstGeom prst="rect">
            <a:avLst/>
          </a:prstGeom>
          <a:noFill/>
          <a:ln>
            <a:noFill/>
          </a:ln>
        </p:spPr>
      </p:pic>
      <p:pic>
        <p:nvPicPr>
          <p:cNvPr id="96" name="Google Shape;96;p5"/>
          <p:cNvPicPr preferRelativeResize="0"/>
          <p:nvPr/>
        </p:nvPicPr>
        <p:blipFill rotWithShape="1">
          <a:blip r:embed="rId5">
            <a:alphaModFix/>
          </a:blip>
          <a:srcRect b="0" l="3614" r="0" t="0"/>
          <a:stretch/>
        </p:blipFill>
        <p:spPr>
          <a:xfrm>
            <a:off x="8264125" y="0"/>
            <a:ext cx="879875" cy="1045650"/>
          </a:xfrm>
          <a:prstGeom prst="rect">
            <a:avLst/>
          </a:prstGeom>
          <a:noFill/>
          <a:ln>
            <a:noFill/>
          </a:ln>
        </p:spPr>
      </p:pic>
      <p:pic>
        <p:nvPicPr>
          <p:cNvPr id="97" name="Google Shape;97;p5"/>
          <p:cNvPicPr preferRelativeResize="0"/>
          <p:nvPr/>
        </p:nvPicPr>
        <p:blipFill rotWithShape="1">
          <a:blip r:embed="rId6">
            <a:alphaModFix/>
          </a:blip>
          <a:srcRect b="0" l="0" r="0" t="0"/>
          <a:stretch/>
        </p:blipFill>
        <p:spPr>
          <a:xfrm>
            <a:off x="0" y="0"/>
            <a:ext cx="1081575" cy="84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type="title"/>
          </p:nvPr>
        </p:nvSpPr>
        <p:spPr>
          <a:xfrm>
            <a:off x="2933400" y="1728750"/>
            <a:ext cx="3525000" cy="459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33333"/>
              <a:buNone/>
            </a:pPr>
            <a:r>
              <a:rPr b="1" lang="es" sz="2000">
                <a:solidFill>
                  <a:srgbClr val="041147"/>
                </a:solidFill>
                <a:latin typeface="Montserrat"/>
                <a:ea typeface="Montserrat"/>
                <a:cs typeface="Montserrat"/>
                <a:sym typeface="Montserrat"/>
              </a:rPr>
              <a:t>“ Añadir Título o Subtema </a:t>
            </a:r>
            <a:r>
              <a:rPr lang="es" sz="2000">
                <a:solidFill>
                  <a:srgbClr val="041147"/>
                </a:solidFill>
                <a:latin typeface="Montserrat SemiBold"/>
                <a:ea typeface="Montserrat SemiBold"/>
                <a:cs typeface="Montserrat SemiBold"/>
                <a:sym typeface="Montserrat SemiBold"/>
              </a:rPr>
              <a:t>”</a:t>
            </a:r>
            <a:endParaRPr sz="2000">
              <a:solidFill>
                <a:srgbClr val="041147"/>
              </a:solidFill>
              <a:latin typeface="Montserrat SemiBold"/>
              <a:ea typeface="Montserrat SemiBold"/>
              <a:cs typeface="Montserrat SemiBold"/>
              <a:sym typeface="Montserrat SemiBold"/>
            </a:endParaRPr>
          </a:p>
        </p:txBody>
      </p:sp>
      <p:pic>
        <p:nvPicPr>
          <p:cNvPr id="103" name="Google Shape;103;p6"/>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104" name="Google Shape;104;p6"/>
          <p:cNvPicPr preferRelativeResize="0"/>
          <p:nvPr/>
        </p:nvPicPr>
        <p:blipFill rotWithShape="1">
          <a:blip r:embed="rId4">
            <a:alphaModFix/>
          </a:blip>
          <a:srcRect b="0" l="0" r="0" t="0"/>
          <a:stretch/>
        </p:blipFill>
        <p:spPr>
          <a:xfrm>
            <a:off x="8392000" y="0"/>
            <a:ext cx="752225" cy="5085201"/>
          </a:xfrm>
          <a:prstGeom prst="rect">
            <a:avLst/>
          </a:prstGeom>
          <a:noFill/>
          <a:ln>
            <a:noFill/>
          </a:ln>
        </p:spPr>
      </p:pic>
      <p:pic>
        <p:nvPicPr>
          <p:cNvPr id="105" name="Google Shape;105;p6"/>
          <p:cNvPicPr preferRelativeResize="0"/>
          <p:nvPr/>
        </p:nvPicPr>
        <p:blipFill rotWithShape="1">
          <a:blip r:embed="rId4">
            <a:alphaModFix/>
          </a:blip>
          <a:srcRect b="0" l="0" r="0" t="27525"/>
          <a:stretch/>
        </p:blipFill>
        <p:spPr>
          <a:xfrm>
            <a:off x="7678738" y="40700"/>
            <a:ext cx="752225" cy="3685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389400" y="2097200"/>
            <a:ext cx="3511800" cy="4284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33333"/>
              <a:buNone/>
            </a:pP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erriweather"/>
                <a:ea typeface="Merriweather"/>
                <a:cs typeface="Merriweather"/>
                <a:sym typeface="Merriweather"/>
              </a:rPr>
              <a:t>Añadir Título o Subtema</a:t>
            </a:r>
            <a:r>
              <a:rPr b="1" lang="es" sz="2000">
                <a:solidFill>
                  <a:srgbClr val="041147"/>
                </a:solidFill>
                <a:latin typeface="Montserrat"/>
                <a:ea typeface="Montserrat"/>
                <a:cs typeface="Montserrat"/>
                <a:sym typeface="Montserrat"/>
              </a:rPr>
              <a:t> </a:t>
            </a:r>
            <a:r>
              <a:rPr lang="es" sz="2000">
                <a:solidFill>
                  <a:srgbClr val="041147"/>
                </a:solidFill>
                <a:latin typeface="Montserrat SemiBold"/>
                <a:ea typeface="Montserrat SemiBold"/>
                <a:cs typeface="Montserrat SemiBold"/>
                <a:sym typeface="Montserrat SemiBold"/>
              </a:rPr>
              <a:t>”</a:t>
            </a:r>
            <a:endParaRPr sz="2000">
              <a:solidFill>
                <a:srgbClr val="041147"/>
              </a:solidFill>
              <a:latin typeface="Montserrat SemiBold"/>
              <a:ea typeface="Montserrat SemiBold"/>
              <a:cs typeface="Montserrat SemiBold"/>
              <a:sym typeface="Montserrat SemiBold"/>
            </a:endParaRPr>
          </a:p>
        </p:txBody>
      </p:sp>
      <p:pic>
        <p:nvPicPr>
          <p:cNvPr id="111" name="Google Shape;111;p7"/>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sp>
        <p:nvSpPr>
          <p:cNvPr id="112" name="Google Shape;112;p7"/>
          <p:cNvSpPr txBox="1"/>
          <p:nvPr>
            <p:ph idx="1" type="body"/>
          </p:nvPr>
        </p:nvSpPr>
        <p:spPr>
          <a:xfrm>
            <a:off x="4517200" y="4163575"/>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018"/>
              <a:buNone/>
            </a:pPr>
            <a:r>
              <a:rPr b="1" lang="es" sz="1040">
                <a:solidFill>
                  <a:srgbClr val="041147"/>
                </a:solidFill>
                <a:latin typeface="Montserrat"/>
                <a:ea typeface="Montserrat"/>
                <a:cs typeface="Montserrat"/>
                <a:sym typeface="Montserrat"/>
              </a:rPr>
              <a:t>“ Clic derecho en la imagen y reemplazar por otra”.</a:t>
            </a:r>
            <a:endParaRPr b="1" sz="1040">
              <a:solidFill>
                <a:srgbClr val="041147"/>
              </a:solidFill>
              <a:latin typeface="Montserrat"/>
              <a:ea typeface="Montserrat"/>
              <a:cs typeface="Montserrat"/>
              <a:sym typeface="Montserrat"/>
            </a:endParaRPr>
          </a:p>
        </p:txBody>
      </p:sp>
      <p:pic>
        <p:nvPicPr>
          <p:cNvPr id="113" name="Google Shape;113;p7"/>
          <p:cNvPicPr preferRelativeResize="0"/>
          <p:nvPr/>
        </p:nvPicPr>
        <p:blipFill rotWithShape="1">
          <a:blip r:embed="rId4">
            <a:alphaModFix/>
          </a:blip>
          <a:srcRect b="0" l="0" r="0" t="0"/>
          <a:stretch/>
        </p:blipFill>
        <p:spPr>
          <a:xfrm>
            <a:off x="3991400" y="979901"/>
            <a:ext cx="4776699" cy="3183685"/>
          </a:xfrm>
          <a:prstGeom prst="rect">
            <a:avLst/>
          </a:prstGeom>
          <a:noFill/>
          <a:ln>
            <a:noFill/>
          </a:ln>
          <a:effectLst>
            <a:outerShdw blurRad="57150" rotWithShape="0" algn="bl" dir="5400000" dist="19050">
              <a:srgbClr val="000000">
                <a:alpha val="49803"/>
              </a:srgbClr>
            </a:outerShdw>
          </a:effectLst>
        </p:spPr>
      </p:pic>
      <p:pic>
        <p:nvPicPr>
          <p:cNvPr id="114" name="Google Shape;114;p7"/>
          <p:cNvPicPr preferRelativeResize="0"/>
          <p:nvPr/>
        </p:nvPicPr>
        <p:blipFill rotWithShape="1">
          <a:blip r:embed="rId5">
            <a:alphaModFix/>
          </a:blip>
          <a:srcRect b="0" l="0" r="0" t="0"/>
          <a:stretch/>
        </p:blipFill>
        <p:spPr>
          <a:xfrm flipH="1">
            <a:off x="7873901" y="4421375"/>
            <a:ext cx="1298499" cy="722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type="title"/>
          </p:nvPr>
        </p:nvSpPr>
        <p:spPr>
          <a:xfrm>
            <a:off x="506875" y="1701575"/>
            <a:ext cx="2643000" cy="640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33333"/>
              <a:buNone/>
            </a:pP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ontserrat"/>
                <a:ea typeface="Montserrat"/>
                <a:cs typeface="Montserrat"/>
                <a:sym typeface="Montserrat"/>
              </a:rPr>
              <a:t>Añadir</a:t>
            </a: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ontserrat"/>
                <a:ea typeface="Montserrat"/>
                <a:cs typeface="Montserrat"/>
                <a:sym typeface="Montserrat"/>
              </a:rPr>
              <a:t>Título</a:t>
            </a:r>
            <a:br>
              <a:rPr b="1" lang="es" sz="2000">
                <a:solidFill>
                  <a:srgbClr val="041147"/>
                </a:solidFill>
                <a:latin typeface="Montserrat"/>
                <a:ea typeface="Montserrat"/>
                <a:cs typeface="Montserrat"/>
                <a:sym typeface="Montserrat"/>
              </a:rPr>
            </a:br>
            <a:r>
              <a:rPr b="1" lang="es" sz="2000">
                <a:solidFill>
                  <a:srgbClr val="FF8300"/>
                </a:solidFill>
                <a:latin typeface="Montserrat"/>
                <a:ea typeface="Montserrat"/>
                <a:cs typeface="Montserrat"/>
                <a:sym typeface="Montserrat"/>
              </a:rPr>
              <a:t> o Subtema </a:t>
            </a:r>
            <a:r>
              <a:rPr lang="es" sz="2000">
                <a:solidFill>
                  <a:srgbClr val="FF8300"/>
                </a:solidFill>
                <a:latin typeface="Montserrat SemiBold"/>
                <a:ea typeface="Montserrat SemiBold"/>
                <a:cs typeface="Montserrat SemiBold"/>
                <a:sym typeface="Montserrat SemiBold"/>
              </a:rPr>
              <a:t>”</a:t>
            </a:r>
            <a:endParaRPr sz="2000">
              <a:solidFill>
                <a:srgbClr val="FF8300"/>
              </a:solidFill>
              <a:latin typeface="Montserrat SemiBold"/>
              <a:ea typeface="Montserrat SemiBold"/>
              <a:cs typeface="Montserrat SemiBold"/>
              <a:sym typeface="Montserrat SemiBold"/>
            </a:endParaRPr>
          </a:p>
        </p:txBody>
      </p:sp>
      <p:pic>
        <p:nvPicPr>
          <p:cNvPr id="120" name="Google Shape;120;p8"/>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sp>
        <p:nvSpPr>
          <p:cNvPr id="121" name="Google Shape;121;p8"/>
          <p:cNvSpPr txBox="1"/>
          <p:nvPr>
            <p:ph idx="1" type="body"/>
          </p:nvPr>
        </p:nvSpPr>
        <p:spPr>
          <a:xfrm>
            <a:off x="4001263" y="4350500"/>
            <a:ext cx="3725100" cy="30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018"/>
              <a:buNone/>
            </a:pPr>
            <a:r>
              <a:rPr b="1" lang="es" sz="1040">
                <a:solidFill>
                  <a:srgbClr val="041147"/>
                </a:solidFill>
                <a:latin typeface="Montserrat"/>
                <a:ea typeface="Montserrat"/>
                <a:cs typeface="Montserrat"/>
                <a:sym typeface="Montserrat"/>
              </a:rPr>
              <a:t>“ Clic derecho en la imagen y reemplazar por otra”.</a:t>
            </a:r>
            <a:endParaRPr b="1" sz="1040">
              <a:solidFill>
                <a:srgbClr val="041147"/>
              </a:solidFill>
              <a:latin typeface="Montserrat"/>
              <a:ea typeface="Montserrat"/>
              <a:cs typeface="Montserrat"/>
              <a:sym typeface="Montserrat"/>
            </a:endParaRPr>
          </a:p>
        </p:txBody>
      </p:sp>
      <p:sp>
        <p:nvSpPr>
          <p:cNvPr id="122" name="Google Shape;122;p8"/>
          <p:cNvSpPr txBox="1"/>
          <p:nvPr>
            <p:ph idx="1" type="body"/>
          </p:nvPr>
        </p:nvSpPr>
        <p:spPr>
          <a:xfrm>
            <a:off x="341800" y="2421750"/>
            <a:ext cx="2808000" cy="109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23" name="Google Shape;123;p8"/>
          <p:cNvPicPr preferRelativeResize="0"/>
          <p:nvPr/>
        </p:nvPicPr>
        <p:blipFill rotWithShape="1">
          <a:blip r:embed="rId4">
            <a:alphaModFix/>
          </a:blip>
          <a:srcRect b="0" l="0" r="0" t="0"/>
          <a:stretch/>
        </p:blipFill>
        <p:spPr>
          <a:xfrm flipH="1">
            <a:off x="7874201" y="4421375"/>
            <a:ext cx="1298499" cy="722124"/>
          </a:xfrm>
          <a:prstGeom prst="rect">
            <a:avLst/>
          </a:prstGeom>
          <a:noFill/>
          <a:ln>
            <a:noFill/>
          </a:ln>
        </p:spPr>
      </p:pic>
      <p:pic>
        <p:nvPicPr>
          <p:cNvPr id="124" name="Google Shape;124;p8"/>
          <p:cNvPicPr preferRelativeResize="0"/>
          <p:nvPr/>
        </p:nvPicPr>
        <p:blipFill rotWithShape="1">
          <a:blip r:embed="rId5">
            <a:alphaModFix/>
          </a:blip>
          <a:srcRect b="0" l="7877" r="7869" t="0"/>
          <a:stretch/>
        </p:blipFill>
        <p:spPr>
          <a:xfrm>
            <a:off x="3558425" y="925025"/>
            <a:ext cx="4716375" cy="3143450"/>
          </a:xfrm>
          <a:prstGeom prst="rect">
            <a:avLst/>
          </a:prstGeom>
          <a:noFill/>
          <a:ln>
            <a:noFill/>
          </a:ln>
          <a:effectLst>
            <a:outerShdw blurRad="57150" rotWithShape="0" algn="bl" dir="5400000" dist="19050">
              <a:srgbClr val="000000">
                <a:alpha val="49803"/>
              </a:srgbClr>
            </a:outerShdw>
          </a:effectLst>
        </p:spPr>
      </p:pic>
      <p:pic>
        <p:nvPicPr>
          <p:cNvPr id="125" name="Google Shape;125;p8"/>
          <p:cNvPicPr preferRelativeResize="0"/>
          <p:nvPr/>
        </p:nvPicPr>
        <p:blipFill rotWithShape="1">
          <a:blip r:embed="rId6">
            <a:alphaModFix/>
          </a:blip>
          <a:srcRect b="0" l="0" r="0" t="0"/>
          <a:stretch/>
        </p:blipFill>
        <p:spPr>
          <a:xfrm>
            <a:off x="0" y="-28400"/>
            <a:ext cx="1815225" cy="114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1356950" y="1523050"/>
            <a:ext cx="2496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s" sz="2000">
                <a:solidFill>
                  <a:srgbClr val="041147"/>
                </a:solidFill>
                <a:latin typeface="Montserrat SemiBold"/>
                <a:ea typeface="Montserrat SemiBold"/>
                <a:cs typeface="Montserrat SemiBold"/>
                <a:sym typeface="Montserrat SemiBold"/>
              </a:rPr>
              <a:t>Añadir Índice ”</a:t>
            </a:r>
            <a:r>
              <a:rPr b="1" lang="es" sz="2000">
                <a:solidFill>
                  <a:srgbClr val="041147"/>
                </a:solidFill>
                <a:latin typeface="Montserrat"/>
                <a:ea typeface="Montserrat"/>
                <a:cs typeface="Montserrat"/>
                <a:sym typeface="Montserrat"/>
              </a:rPr>
              <a:t> </a:t>
            </a:r>
            <a:endParaRPr b="1" sz="2000">
              <a:solidFill>
                <a:srgbClr val="041147"/>
              </a:solidFill>
              <a:latin typeface="Montserrat"/>
              <a:ea typeface="Montserrat"/>
              <a:cs typeface="Montserrat"/>
              <a:sym typeface="Montserrat"/>
            </a:endParaRPr>
          </a:p>
        </p:txBody>
      </p:sp>
      <p:sp>
        <p:nvSpPr>
          <p:cNvPr id="131" name="Google Shape;131;p9"/>
          <p:cNvSpPr txBox="1"/>
          <p:nvPr>
            <p:ph idx="1" type="body"/>
          </p:nvPr>
        </p:nvSpPr>
        <p:spPr>
          <a:xfrm>
            <a:off x="1297975" y="2095750"/>
            <a:ext cx="3999900" cy="2108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1”</a:t>
            </a:r>
            <a:endParaRPr>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2”</a:t>
            </a:r>
            <a:endParaRPr>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3”</a:t>
            </a:r>
            <a:endParaRPr>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4”</a:t>
            </a:r>
            <a:endParaRPr>
              <a:solidFill>
                <a:srgbClr val="041147"/>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5”</a:t>
            </a:r>
            <a:endParaRPr>
              <a:solidFill>
                <a:srgbClr val="041147"/>
              </a:solidFill>
              <a:latin typeface="Montserrat"/>
              <a:ea typeface="Montserrat"/>
              <a:cs typeface="Montserrat"/>
              <a:sym typeface="Montserrat"/>
            </a:endParaRPr>
          </a:p>
        </p:txBody>
      </p:sp>
      <p:pic>
        <p:nvPicPr>
          <p:cNvPr id="132" name="Google Shape;132;p9"/>
          <p:cNvPicPr preferRelativeResize="0"/>
          <p:nvPr/>
        </p:nvPicPr>
        <p:blipFill rotWithShape="1">
          <a:blip r:embed="rId3">
            <a:alphaModFix/>
          </a:blip>
          <a:srcRect b="0" l="0" r="0" t="0"/>
          <a:stretch/>
        </p:blipFill>
        <p:spPr>
          <a:xfrm>
            <a:off x="389400" y="4459175"/>
            <a:ext cx="428450" cy="428450"/>
          </a:xfrm>
          <a:prstGeom prst="rect">
            <a:avLst/>
          </a:prstGeom>
          <a:noFill/>
          <a:ln>
            <a:noFill/>
          </a:ln>
        </p:spPr>
      </p:pic>
      <p:pic>
        <p:nvPicPr>
          <p:cNvPr id="133" name="Google Shape;133;p9"/>
          <p:cNvPicPr preferRelativeResize="0"/>
          <p:nvPr/>
        </p:nvPicPr>
        <p:blipFill rotWithShape="1">
          <a:blip r:embed="rId4">
            <a:alphaModFix/>
          </a:blip>
          <a:srcRect b="0" l="0" r="0" t="0"/>
          <a:stretch/>
        </p:blipFill>
        <p:spPr>
          <a:xfrm>
            <a:off x="8392000" y="0"/>
            <a:ext cx="752225" cy="5085201"/>
          </a:xfrm>
          <a:prstGeom prst="rect">
            <a:avLst/>
          </a:prstGeom>
          <a:noFill/>
          <a:ln>
            <a:noFill/>
          </a:ln>
        </p:spPr>
      </p:pic>
      <p:pic>
        <p:nvPicPr>
          <p:cNvPr id="134" name="Google Shape;134;p9"/>
          <p:cNvPicPr preferRelativeResize="0"/>
          <p:nvPr/>
        </p:nvPicPr>
        <p:blipFill rotWithShape="1">
          <a:blip r:embed="rId5">
            <a:alphaModFix/>
          </a:blip>
          <a:srcRect b="0" l="0" r="0" t="0"/>
          <a:stretch/>
        </p:blipFill>
        <p:spPr>
          <a:xfrm>
            <a:off x="7674875" y="37150"/>
            <a:ext cx="717125" cy="50198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